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0" r:id="rId6"/>
    <p:sldId id="258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DA8CFA-4223-495C-8D02-12D70827CE0D}" type="doc">
      <dgm:prSet loTypeId="urn:microsoft.com/office/officeart/2005/8/layout/pyramid2" loCatId="list" qsTypeId="urn:microsoft.com/office/officeart/2005/8/quickstyle/3d3" qsCatId="3D" csTypeId="urn:microsoft.com/office/officeart/2005/8/colors/colorful5" csCatId="colorful" phldr="1"/>
      <dgm:spPr/>
    </dgm:pt>
    <dgm:pt modelId="{037D55F9-C860-4847-BF2D-BA725D64D939}">
      <dgm:prSet phldrT="[Текст]"/>
      <dgm:spPr/>
      <dgm:t>
        <a:bodyPr/>
        <a:lstStyle/>
        <a:p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Як це працює?</a:t>
          </a:r>
          <a:endParaRPr lang="uk-UA" dirty="0"/>
        </a:p>
      </dgm:t>
    </dgm:pt>
    <dgm:pt modelId="{9DD550A7-359B-43E8-8BA2-1CAEE49162CA}" type="parTrans" cxnId="{46FE0506-AD68-4D29-A2A1-A9E004392DB9}">
      <dgm:prSet/>
      <dgm:spPr/>
      <dgm:t>
        <a:bodyPr/>
        <a:lstStyle/>
        <a:p>
          <a:endParaRPr lang="uk-UA"/>
        </a:p>
      </dgm:t>
    </dgm:pt>
    <dgm:pt modelId="{365794F5-3CFB-46B9-9510-1B9CD4041453}" type="sibTrans" cxnId="{46FE0506-AD68-4D29-A2A1-A9E004392DB9}">
      <dgm:prSet/>
      <dgm:spPr/>
      <dgm:t>
        <a:bodyPr/>
        <a:lstStyle/>
        <a:p>
          <a:endParaRPr lang="uk-UA"/>
        </a:p>
      </dgm:t>
    </dgm:pt>
    <dgm:pt modelId="{D03D0CF5-7B27-4E01-A027-D56D2F842D7C}">
      <dgm:prSet phldrT="[Текст]"/>
      <dgm:spPr/>
      <dgm:t>
        <a:bodyPr/>
        <a:lstStyle/>
        <a:p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Міні-історії</a:t>
          </a:r>
          <a:endParaRPr lang="uk-UA" dirty="0"/>
        </a:p>
      </dgm:t>
    </dgm:pt>
    <dgm:pt modelId="{67F16186-62D7-4A73-BAE1-371DC61BF6BB}" type="parTrans" cxnId="{52B74C3A-454B-40F6-9B15-792C69C6287C}">
      <dgm:prSet/>
      <dgm:spPr/>
      <dgm:t>
        <a:bodyPr/>
        <a:lstStyle/>
        <a:p>
          <a:endParaRPr lang="uk-UA"/>
        </a:p>
      </dgm:t>
    </dgm:pt>
    <dgm:pt modelId="{880EDCC3-9712-465D-9A55-E79BCDFDDDE6}" type="sibTrans" cxnId="{52B74C3A-454B-40F6-9B15-792C69C6287C}">
      <dgm:prSet/>
      <dgm:spPr/>
      <dgm:t>
        <a:bodyPr/>
        <a:lstStyle/>
        <a:p>
          <a:endParaRPr lang="uk-UA"/>
        </a:p>
      </dgm:t>
    </dgm:pt>
    <dgm:pt modelId="{D6E1B3F0-7EB5-489D-81D9-6276D8FDB08D}">
      <dgm:prSet/>
      <dgm:spPr/>
      <dgm:t>
        <a:bodyPr/>
        <a:lstStyle/>
        <a:p>
          <a:r>
            <a:rPr lang="uk-UA" dirty="0" smtClean="0">
              <a:latin typeface="Arial" panose="020B0604020202020204" pitchFamily="34" charset="0"/>
              <a:cs typeface="Arial" panose="020B0604020202020204" pitchFamily="34" charset="0"/>
            </a:rPr>
            <a:t>Які проблеми існують в зв'язку з цим?</a:t>
          </a:r>
          <a:endParaRPr lang="uk-UA" dirty="0"/>
        </a:p>
      </dgm:t>
    </dgm:pt>
    <dgm:pt modelId="{AFBB2679-50B0-4E3D-822A-542A4265A37A}" type="parTrans" cxnId="{200A34BD-777D-4B05-BE46-695685538ECA}">
      <dgm:prSet/>
      <dgm:spPr/>
      <dgm:t>
        <a:bodyPr/>
        <a:lstStyle/>
        <a:p>
          <a:endParaRPr lang="uk-UA"/>
        </a:p>
      </dgm:t>
    </dgm:pt>
    <dgm:pt modelId="{035156D0-5C60-483C-A214-9FF2B370C385}" type="sibTrans" cxnId="{200A34BD-777D-4B05-BE46-695685538ECA}">
      <dgm:prSet/>
      <dgm:spPr/>
      <dgm:t>
        <a:bodyPr/>
        <a:lstStyle/>
        <a:p>
          <a:endParaRPr lang="uk-UA"/>
        </a:p>
      </dgm:t>
    </dgm:pt>
    <dgm:pt modelId="{156C2110-A3F5-4584-A26F-E4ADB8029517}">
      <dgm:prSet/>
      <dgm:spPr/>
      <dgm:t>
        <a:bodyPr/>
        <a:lstStyle/>
        <a:p>
          <a:r>
            <a:rPr lang="uk-UA" smtClean="0">
              <a:latin typeface="Arial" panose="020B0604020202020204" pitchFamily="34" charset="0"/>
              <a:cs typeface="Arial" panose="020B0604020202020204" pitchFamily="34" charset="0"/>
            </a:rPr>
            <a:t>Як вони можуть бути подолані?</a:t>
          </a:r>
          <a:endParaRPr lang="uk-UA"/>
        </a:p>
      </dgm:t>
    </dgm:pt>
    <dgm:pt modelId="{FE5E6C91-B315-4056-82BC-3F3D59E3D11C}" type="parTrans" cxnId="{796ECBD5-F4CB-4F03-89A8-A0EEF63029AD}">
      <dgm:prSet/>
      <dgm:spPr/>
      <dgm:t>
        <a:bodyPr/>
        <a:lstStyle/>
        <a:p>
          <a:endParaRPr lang="uk-UA"/>
        </a:p>
      </dgm:t>
    </dgm:pt>
    <dgm:pt modelId="{06B5B100-3657-4968-8FC2-5A3BAB81D457}" type="sibTrans" cxnId="{796ECBD5-F4CB-4F03-89A8-A0EEF63029AD}">
      <dgm:prSet/>
      <dgm:spPr/>
      <dgm:t>
        <a:bodyPr/>
        <a:lstStyle/>
        <a:p>
          <a:endParaRPr lang="uk-UA"/>
        </a:p>
      </dgm:t>
    </dgm:pt>
    <dgm:pt modelId="{89004C56-742C-49D4-A2DF-9A11A21D8088}">
      <dgm:prSet/>
      <dgm:spPr/>
      <dgm:t>
        <a:bodyPr/>
        <a:lstStyle/>
        <a:p>
          <a:r>
            <a:rPr lang="uk-UA" smtClean="0">
              <a:latin typeface="Arial" panose="020B0604020202020204" pitchFamily="34" charset="0"/>
              <a:cs typeface="Arial" panose="020B0604020202020204" pitchFamily="34" charset="0"/>
            </a:rPr>
            <a:t>Який може вийти результат?</a:t>
          </a:r>
          <a:endParaRPr lang="uk-UA"/>
        </a:p>
      </dgm:t>
    </dgm:pt>
    <dgm:pt modelId="{989FF620-21D1-46A8-A69A-72D0ABEAEB0B}" type="parTrans" cxnId="{6E529532-B801-46E2-950A-C8B20B3517CE}">
      <dgm:prSet/>
      <dgm:spPr/>
      <dgm:t>
        <a:bodyPr/>
        <a:lstStyle/>
        <a:p>
          <a:endParaRPr lang="uk-UA"/>
        </a:p>
      </dgm:t>
    </dgm:pt>
    <dgm:pt modelId="{A2F4A7E4-654B-485E-9735-71ED3F1DA429}" type="sibTrans" cxnId="{6E529532-B801-46E2-950A-C8B20B3517CE}">
      <dgm:prSet/>
      <dgm:spPr/>
      <dgm:t>
        <a:bodyPr/>
        <a:lstStyle/>
        <a:p>
          <a:endParaRPr lang="uk-UA"/>
        </a:p>
      </dgm:t>
    </dgm:pt>
    <dgm:pt modelId="{ADA2F83D-D882-4A24-80E6-E4FF65DA48AE}">
      <dgm:prSet/>
      <dgm:spPr/>
      <dgm:t>
        <a:bodyPr/>
        <a:lstStyle/>
        <a:p>
          <a:r>
            <a:rPr lang="uk-UA" smtClean="0">
              <a:latin typeface="Arial" panose="020B0604020202020204" pitchFamily="34" charset="0"/>
              <a:cs typeface="Arial" panose="020B0604020202020204" pitchFamily="34" charset="0"/>
            </a:rPr>
            <a:t>Які фундаментальні і нові знання є в цій галузі?</a:t>
          </a:r>
          <a:endParaRPr lang="uk-UA"/>
        </a:p>
      </dgm:t>
    </dgm:pt>
    <dgm:pt modelId="{5789829D-BF2C-4CBD-918A-313A1FC717A0}" type="parTrans" cxnId="{5F7587DC-D639-42F7-90C6-52C0FBDD18BA}">
      <dgm:prSet/>
      <dgm:spPr/>
      <dgm:t>
        <a:bodyPr/>
        <a:lstStyle/>
        <a:p>
          <a:endParaRPr lang="uk-UA"/>
        </a:p>
      </dgm:t>
    </dgm:pt>
    <dgm:pt modelId="{529C1AA0-628D-4C18-A8C4-EE07B1DEE967}" type="sibTrans" cxnId="{5F7587DC-D639-42F7-90C6-52C0FBDD18BA}">
      <dgm:prSet/>
      <dgm:spPr/>
      <dgm:t>
        <a:bodyPr/>
        <a:lstStyle/>
        <a:p>
          <a:endParaRPr lang="uk-UA"/>
        </a:p>
      </dgm:t>
    </dgm:pt>
    <dgm:pt modelId="{13A4FB2B-06C7-4A64-AE35-961D3EA6709C}" type="pres">
      <dgm:prSet presAssocID="{16DA8CFA-4223-495C-8D02-12D70827CE0D}" presName="compositeShape" presStyleCnt="0">
        <dgm:presLayoutVars>
          <dgm:dir/>
          <dgm:resizeHandles/>
        </dgm:presLayoutVars>
      </dgm:prSet>
      <dgm:spPr/>
    </dgm:pt>
    <dgm:pt modelId="{A32174F6-04FB-4641-81F2-DBB257EADFFD}" type="pres">
      <dgm:prSet presAssocID="{16DA8CFA-4223-495C-8D02-12D70827CE0D}" presName="pyramid" presStyleLbl="node1" presStyleIdx="0" presStyleCnt="1" custScaleX="108508" custLinFactNeighborX="-11793"/>
      <dgm:spPr/>
    </dgm:pt>
    <dgm:pt modelId="{6CF7360E-1415-49D7-B486-0455A0377786}" type="pres">
      <dgm:prSet presAssocID="{16DA8CFA-4223-495C-8D02-12D70827CE0D}" presName="theList" presStyleCnt="0"/>
      <dgm:spPr/>
    </dgm:pt>
    <dgm:pt modelId="{2A18770E-F114-404B-A111-A6ED730CD61E}" type="pres">
      <dgm:prSet presAssocID="{037D55F9-C860-4847-BF2D-BA725D64D939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100097-1253-499D-8FF9-F587E909DDBC}" type="pres">
      <dgm:prSet presAssocID="{037D55F9-C860-4847-BF2D-BA725D64D939}" presName="aSpace" presStyleCnt="0"/>
      <dgm:spPr/>
    </dgm:pt>
    <dgm:pt modelId="{DCAA6797-94C0-42F6-BB73-2EEDD2BAFE20}" type="pres">
      <dgm:prSet presAssocID="{D6E1B3F0-7EB5-489D-81D9-6276D8FDB08D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DF398EF-BF27-45CE-B14D-CA4881DA6F47}" type="pres">
      <dgm:prSet presAssocID="{D6E1B3F0-7EB5-489D-81D9-6276D8FDB08D}" presName="aSpace" presStyleCnt="0"/>
      <dgm:spPr/>
    </dgm:pt>
    <dgm:pt modelId="{CB25F4B0-39A7-49CD-9C5B-D90F63610ABE}" type="pres">
      <dgm:prSet presAssocID="{156C2110-A3F5-4584-A26F-E4ADB8029517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74DC48B-2728-4B2F-9E03-E49F3A05AB69}" type="pres">
      <dgm:prSet presAssocID="{156C2110-A3F5-4584-A26F-E4ADB8029517}" presName="aSpace" presStyleCnt="0"/>
      <dgm:spPr/>
    </dgm:pt>
    <dgm:pt modelId="{95861F89-E318-4480-9C19-6BD906A590AB}" type="pres">
      <dgm:prSet presAssocID="{89004C56-742C-49D4-A2DF-9A11A21D8088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3CEB4A-274F-434E-A4EC-FA723373CC12}" type="pres">
      <dgm:prSet presAssocID="{89004C56-742C-49D4-A2DF-9A11A21D8088}" presName="aSpace" presStyleCnt="0"/>
      <dgm:spPr/>
    </dgm:pt>
    <dgm:pt modelId="{24297142-7428-4DCC-A792-15F5B39FE3CF}" type="pres">
      <dgm:prSet presAssocID="{ADA2F83D-D882-4A24-80E6-E4FF65DA48AE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6DF28B4-5692-4114-85CF-54B1A6EFE790}" type="pres">
      <dgm:prSet presAssocID="{ADA2F83D-D882-4A24-80E6-E4FF65DA48AE}" presName="aSpace" presStyleCnt="0"/>
      <dgm:spPr/>
    </dgm:pt>
    <dgm:pt modelId="{CA8A2913-19ED-461B-95A2-2F95EF15DD35}" type="pres">
      <dgm:prSet presAssocID="{D03D0CF5-7B27-4E01-A027-D56D2F842D7C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F85E831-5C59-49F7-BD0B-7F7C28394DAC}" type="pres">
      <dgm:prSet presAssocID="{D03D0CF5-7B27-4E01-A027-D56D2F842D7C}" presName="aSpace" presStyleCnt="0"/>
      <dgm:spPr/>
    </dgm:pt>
  </dgm:ptLst>
  <dgm:cxnLst>
    <dgm:cxn modelId="{5F7587DC-D639-42F7-90C6-52C0FBDD18BA}" srcId="{16DA8CFA-4223-495C-8D02-12D70827CE0D}" destId="{ADA2F83D-D882-4A24-80E6-E4FF65DA48AE}" srcOrd="4" destOrd="0" parTransId="{5789829D-BF2C-4CBD-918A-313A1FC717A0}" sibTransId="{529C1AA0-628D-4C18-A8C4-EE07B1DEE967}"/>
    <dgm:cxn modelId="{BF2EAE16-655A-438A-85ED-4F0A64591A5B}" type="presOf" srcId="{D6E1B3F0-7EB5-489D-81D9-6276D8FDB08D}" destId="{DCAA6797-94C0-42F6-BB73-2EEDD2BAFE20}" srcOrd="0" destOrd="0" presId="urn:microsoft.com/office/officeart/2005/8/layout/pyramid2"/>
    <dgm:cxn modelId="{796ECBD5-F4CB-4F03-89A8-A0EEF63029AD}" srcId="{16DA8CFA-4223-495C-8D02-12D70827CE0D}" destId="{156C2110-A3F5-4584-A26F-E4ADB8029517}" srcOrd="2" destOrd="0" parTransId="{FE5E6C91-B315-4056-82BC-3F3D59E3D11C}" sibTransId="{06B5B100-3657-4968-8FC2-5A3BAB81D457}"/>
    <dgm:cxn modelId="{32587550-E534-4AB7-8BF1-5B06BCD98FA6}" type="presOf" srcId="{D03D0CF5-7B27-4E01-A027-D56D2F842D7C}" destId="{CA8A2913-19ED-461B-95A2-2F95EF15DD35}" srcOrd="0" destOrd="0" presId="urn:microsoft.com/office/officeart/2005/8/layout/pyramid2"/>
    <dgm:cxn modelId="{4C314DEE-0581-4111-8045-BC3F4B877C01}" type="presOf" srcId="{16DA8CFA-4223-495C-8D02-12D70827CE0D}" destId="{13A4FB2B-06C7-4A64-AE35-961D3EA6709C}" srcOrd="0" destOrd="0" presId="urn:microsoft.com/office/officeart/2005/8/layout/pyramid2"/>
    <dgm:cxn modelId="{6E529532-B801-46E2-950A-C8B20B3517CE}" srcId="{16DA8CFA-4223-495C-8D02-12D70827CE0D}" destId="{89004C56-742C-49D4-A2DF-9A11A21D8088}" srcOrd="3" destOrd="0" parTransId="{989FF620-21D1-46A8-A69A-72D0ABEAEB0B}" sibTransId="{A2F4A7E4-654B-485E-9735-71ED3F1DA429}"/>
    <dgm:cxn modelId="{46FE0506-AD68-4D29-A2A1-A9E004392DB9}" srcId="{16DA8CFA-4223-495C-8D02-12D70827CE0D}" destId="{037D55F9-C860-4847-BF2D-BA725D64D939}" srcOrd="0" destOrd="0" parTransId="{9DD550A7-359B-43E8-8BA2-1CAEE49162CA}" sibTransId="{365794F5-3CFB-46B9-9510-1B9CD4041453}"/>
    <dgm:cxn modelId="{52B74C3A-454B-40F6-9B15-792C69C6287C}" srcId="{16DA8CFA-4223-495C-8D02-12D70827CE0D}" destId="{D03D0CF5-7B27-4E01-A027-D56D2F842D7C}" srcOrd="5" destOrd="0" parTransId="{67F16186-62D7-4A73-BAE1-371DC61BF6BB}" sibTransId="{880EDCC3-9712-465D-9A55-E79BCDFDDDE6}"/>
    <dgm:cxn modelId="{4AED78D2-56B3-4AF7-968E-42BEF5AE3AD0}" type="presOf" srcId="{037D55F9-C860-4847-BF2D-BA725D64D939}" destId="{2A18770E-F114-404B-A111-A6ED730CD61E}" srcOrd="0" destOrd="0" presId="urn:microsoft.com/office/officeart/2005/8/layout/pyramid2"/>
    <dgm:cxn modelId="{F873F2BF-0830-471E-8A7F-4A4528D8AFBA}" type="presOf" srcId="{ADA2F83D-D882-4A24-80E6-E4FF65DA48AE}" destId="{24297142-7428-4DCC-A792-15F5B39FE3CF}" srcOrd="0" destOrd="0" presId="urn:microsoft.com/office/officeart/2005/8/layout/pyramid2"/>
    <dgm:cxn modelId="{0D5EF2F9-63CB-4A17-9AD7-36927E25161D}" type="presOf" srcId="{156C2110-A3F5-4584-A26F-E4ADB8029517}" destId="{CB25F4B0-39A7-49CD-9C5B-D90F63610ABE}" srcOrd="0" destOrd="0" presId="urn:microsoft.com/office/officeart/2005/8/layout/pyramid2"/>
    <dgm:cxn modelId="{200A34BD-777D-4B05-BE46-695685538ECA}" srcId="{16DA8CFA-4223-495C-8D02-12D70827CE0D}" destId="{D6E1B3F0-7EB5-489D-81D9-6276D8FDB08D}" srcOrd="1" destOrd="0" parTransId="{AFBB2679-50B0-4E3D-822A-542A4265A37A}" sibTransId="{035156D0-5C60-483C-A214-9FF2B370C385}"/>
    <dgm:cxn modelId="{3451F949-862D-466A-A0A9-984CE3933C60}" type="presOf" srcId="{89004C56-742C-49D4-A2DF-9A11A21D8088}" destId="{95861F89-E318-4480-9C19-6BD906A590AB}" srcOrd="0" destOrd="0" presId="urn:microsoft.com/office/officeart/2005/8/layout/pyramid2"/>
    <dgm:cxn modelId="{31445D18-D45A-4412-9119-8B944824C225}" type="presParOf" srcId="{13A4FB2B-06C7-4A64-AE35-961D3EA6709C}" destId="{A32174F6-04FB-4641-81F2-DBB257EADFFD}" srcOrd="0" destOrd="0" presId="urn:microsoft.com/office/officeart/2005/8/layout/pyramid2"/>
    <dgm:cxn modelId="{B66E8514-885F-4916-81C0-447E8251E238}" type="presParOf" srcId="{13A4FB2B-06C7-4A64-AE35-961D3EA6709C}" destId="{6CF7360E-1415-49D7-B486-0455A0377786}" srcOrd="1" destOrd="0" presId="urn:microsoft.com/office/officeart/2005/8/layout/pyramid2"/>
    <dgm:cxn modelId="{8D3C5328-49C0-4CAE-BEC0-29AE508B87C5}" type="presParOf" srcId="{6CF7360E-1415-49D7-B486-0455A0377786}" destId="{2A18770E-F114-404B-A111-A6ED730CD61E}" srcOrd="0" destOrd="0" presId="urn:microsoft.com/office/officeart/2005/8/layout/pyramid2"/>
    <dgm:cxn modelId="{A51BCBF0-69D1-41AA-A9AB-1637E6EFB992}" type="presParOf" srcId="{6CF7360E-1415-49D7-B486-0455A0377786}" destId="{E1100097-1253-499D-8FF9-F587E909DDBC}" srcOrd="1" destOrd="0" presId="urn:microsoft.com/office/officeart/2005/8/layout/pyramid2"/>
    <dgm:cxn modelId="{1AFAADF9-4F9D-4397-B313-9575543A6917}" type="presParOf" srcId="{6CF7360E-1415-49D7-B486-0455A0377786}" destId="{DCAA6797-94C0-42F6-BB73-2EEDD2BAFE20}" srcOrd="2" destOrd="0" presId="urn:microsoft.com/office/officeart/2005/8/layout/pyramid2"/>
    <dgm:cxn modelId="{C94210E3-BB72-461A-9567-0F3CD7F253E7}" type="presParOf" srcId="{6CF7360E-1415-49D7-B486-0455A0377786}" destId="{8DF398EF-BF27-45CE-B14D-CA4881DA6F47}" srcOrd="3" destOrd="0" presId="urn:microsoft.com/office/officeart/2005/8/layout/pyramid2"/>
    <dgm:cxn modelId="{3B07E2A2-0DA7-4D1E-B8BF-DD9F2EBBCE24}" type="presParOf" srcId="{6CF7360E-1415-49D7-B486-0455A0377786}" destId="{CB25F4B0-39A7-49CD-9C5B-D90F63610ABE}" srcOrd="4" destOrd="0" presId="urn:microsoft.com/office/officeart/2005/8/layout/pyramid2"/>
    <dgm:cxn modelId="{06F9D818-BCB4-42AD-A3F0-578DEBEE1EA2}" type="presParOf" srcId="{6CF7360E-1415-49D7-B486-0455A0377786}" destId="{F74DC48B-2728-4B2F-9E03-E49F3A05AB69}" srcOrd="5" destOrd="0" presId="urn:microsoft.com/office/officeart/2005/8/layout/pyramid2"/>
    <dgm:cxn modelId="{20C1E81E-A248-4593-8157-C3890602D2EE}" type="presParOf" srcId="{6CF7360E-1415-49D7-B486-0455A0377786}" destId="{95861F89-E318-4480-9C19-6BD906A590AB}" srcOrd="6" destOrd="0" presId="urn:microsoft.com/office/officeart/2005/8/layout/pyramid2"/>
    <dgm:cxn modelId="{02F32AA5-C7FA-4532-A166-CEDA69B61C84}" type="presParOf" srcId="{6CF7360E-1415-49D7-B486-0455A0377786}" destId="{5B3CEB4A-274F-434E-A4EC-FA723373CC12}" srcOrd="7" destOrd="0" presId="urn:microsoft.com/office/officeart/2005/8/layout/pyramid2"/>
    <dgm:cxn modelId="{6B87CAED-199E-45A9-8B74-ED5DCAD0E7AA}" type="presParOf" srcId="{6CF7360E-1415-49D7-B486-0455A0377786}" destId="{24297142-7428-4DCC-A792-15F5B39FE3CF}" srcOrd="8" destOrd="0" presId="urn:microsoft.com/office/officeart/2005/8/layout/pyramid2"/>
    <dgm:cxn modelId="{93BDCCA5-B207-49E0-B034-25C0198C1EE2}" type="presParOf" srcId="{6CF7360E-1415-49D7-B486-0455A0377786}" destId="{66DF28B4-5692-4114-85CF-54B1A6EFE790}" srcOrd="9" destOrd="0" presId="urn:microsoft.com/office/officeart/2005/8/layout/pyramid2"/>
    <dgm:cxn modelId="{C8A3EA5F-8857-4735-831C-4666F2F99A09}" type="presParOf" srcId="{6CF7360E-1415-49D7-B486-0455A0377786}" destId="{CA8A2913-19ED-461B-95A2-2F95EF15DD35}" srcOrd="10" destOrd="0" presId="urn:microsoft.com/office/officeart/2005/8/layout/pyramid2"/>
    <dgm:cxn modelId="{9DC6DBA1-C9D4-4BC8-A805-C2927AB6FF0E}" type="presParOf" srcId="{6CF7360E-1415-49D7-B486-0455A0377786}" destId="{7F85E831-5C59-49F7-BD0B-7F7C28394DAC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1CC391-DF4C-42B5-8D87-573E388C04C1}" type="doc">
      <dgm:prSet loTypeId="urn:microsoft.com/office/officeart/2005/8/layout/bProcess4" loCatId="process" qsTypeId="urn:microsoft.com/office/officeart/2005/8/quickstyle/3d3" qsCatId="3D" csTypeId="urn:microsoft.com/office/officeart/2005/8/colors/colorful1" csCatId="colorful" phldr="1"/>
      <dgm:spPr/>
    </dgm:pt>
    <dgm:pt modelId="{36CD7752-4885-4D05-9CCD-6274CC75D715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Анатомія кейсу</a:t>
          </a:r>
          <a:endParaRPr lang="uk-UA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7768C1-8687-4609-9F9B-1B3DC7FF64E2}" type="parTrans" cxnId="{84F5EAE5-7CAC-43CA-805E-2870E57866C6}">
      <dgm:prSet/>
      <dgm:spPr/>
      <dgm:t>
        <a:bodyPr/>
        <a:lstStyle/>
        <a:p>
          <a:endParaRPr lang="uk-UA"/>
        </a:p>
      </dgm:t>
    </dgm:pt>
    <dgm:pt modelId="{60864635-944F-4CE9-B29E-6586F51F08CD}" type="sibTrans" cxnId="{84F5EAE5-7CAC-43CA-805E-2870E57866C6}">
      <dgm:prSet/>
      <dgm:spPr/>
      <dgm:t>
        <a:bodyPr/>
        <a:lstStyle/>
        <a:p>
          <a:endParaRPr lang="uk-UA"/>
        </a:p>
      </dgm:t>
    </dgm:pt>
    <dgm:pt modelId="{73131FCA-583C-436A-B040-676690982070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Питання: які піднімаються питання у кейсі</a:t>
          </a:r>
          <a:endParaRPr lang="uk-UA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347E43-754F-4E18-B9E0-8462ECBE5C63}" type="parTrans" cxnId="{4E6D4AAD-DD99-41E1-B573-E2EAAE92C832}">
      <dgm:prSet/>
      <dgm:spPr/>
      <dgm:t>
        <a:bodyPr/>
        <a:lstStyle/>
        <a:p>
          <a:endParaRPr lang="uk-UA"/>
        </a:p>
      </dgm:t>
    </dgm:pt>
    <dgm:pt modelId="{E19AEE84-B049-476E-9A99-2FE7F6386445}" type="sibTrans" cxnId="{4E6D4AAD-DD99-41E1-B573-E2EAAE92C832}">
      <dgm:prSet/>
      <dgm:spPr/>
      <dgm:t>
        <a:bodyPr/>
        <a:lstStyle/>
        <a:p>
          <a:endParaRPr lang="uk-UA"/>
        </a:p>
      </dgm:t>
    </dgm:pt>
    <dgm:pt modelId="{A1B72F9C-93D5-469D-93D9-23B4B64A2C40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Дані: яка інформація подається у кейсі</a:t>
          </a:r>
          <a:endParaRPr lang="uk-UA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E3B2AF-0D07-4354-95EF-1DECD3F5B0BD}" type="parTrans" cxnId="{9D409F53-0596-435D-BBF8-1B6F76959817}">
      <dgm:prSet/>
      <dgm:spPr/>
      <dgm:t>
        <a:bodyPr/>
        <a:lstStyle/>
        <a:p>
          <a:endParaRPr lang="uk-UA"/>
        </a:p>
      </dgm:t>
    </dgm:pt>
    <dgm:pt modelId="{CF898DD9-BA17-4C96-8ED2-F8E7CDAD8BB9}" type="sibTrans" cxnId="{9D409F53-0596-435D-BBF8-1B6F76959817}">
      <dgm:prSet/>
      <dgm:spPr/>
      <dgm:t>
        <a:bodyPr/>
        <a:lstStyle/>
        <a:p>
          <a:endParaRPr lang="uk-UA"/>
        </a:p>
      </dgm:t>
    </dgm:pt>
    <dgm:pt modelId="{73FA66C2-C675-4FAD-B963-0CE36177DF2A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Середовище: де відбуваються події в кейсі</a:t>
          </a:r>
          <a:endParaRPr lang="uk-UA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2B2568-470D-4E3D-8AF8-FBE8E9E8A0D2}" type="parTrans" cxnId="{36F6045E-175E-4D41-9755-39CA5691D4F7}">
      <dgm:prSet/>
      <dgm:spPr/>
      <dgm:t>
        <a:bodyPr/>
        <a:lstStyle/>
        <a:p>
          <a:endParaRPr lang="uk-UA"/>
        </a:p>
      </dgm:t>
    </dgm:pt>
    <dgm:pt modelId="{43486237-C52B-4E39-8D06-29264861C4A2}" type="sibTrans" cxnId="{36F6045E-175E-4D41-9755-39CA5691D4F7}">
      <dgm:prSet/>
      <dgm:spPr/>
      <dgm:t>
        <a:bodyPr/>
        <a:lstStyle/>
        <a:p>
          <a:endParaRPr lang="uk-UA"/>
        </a:p>
      </dgm:t>
    </dgm:pt>
    <dgm:pt modelId="{1E9F99D3-DC12-4283-A2C7-AB9449091B05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Тема: про що йде мова у кейсі</a:t>
          </a:r>
          <a:endParaRPr lang="uk-UA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242B1F-9426-4E62-91CE-35BDF96E440C}" type="parTrans" cxnId="{2076E2D4-55B4-41C9-B855-99FDE0DF945E}">
      <dgm:prSet/>
      <dgm:spPr/>
      <dgm:t>
        <a:bodyPr/>
        <a:lstStyle/>
        <a:p>
          <a:endParaRPr lang="uk-UA"/>
        </a:p>
      </dgm:t>
    </dgm:pt>
    <dgm:pt modelId="{FEF1B9F2-22D6-4181-877A-79CB3B4428F6}" type="sibTrans" cxnId="{2076E2D4-55B4-41C9-B855-99FDE0DF945E}">
      <dgm:prSet/>
      <dgm:spPr/>
      <dgm:t>
        <a:bodyPr/>
        <a:lstStyle/>
        <a:p>
          <a:endParaRPr lang="uk-UA"/>
        </a:p>
      </dgm:t>
    </dgm:pt>
    <dgm:pt modelId="{2DFD9C84-6998-4869-9BB0-44CFB2D5B4C5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Розв’язок   кейса</a:t>
          </a:r>
          <a:endParaRPr lang="uk-UA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83A4EA-6776-4F61-B236-0361DAF3266B}" type="parTrans" cxnId="{C7543FEA-1B02-4D86-8BB5-938BA1C574A4}">
      <dgm:prSet/>
      <dgm:spPr/>
      <dgm:t>
        <a:bodyPr/>
        <a:lstStyle/>
        <a:p>
          <a:endParaRPr lang="uk-UA"/>
        </a:p>
      </dgm:t>
    </dgm:pt>
    <dgm:pt modelId="{1BC6AF75-08FA-4ED7-B362-26C7839E4163}" type="sibTrans" cxnId="{C7543FEA-1B02-4D86-8BB5-938BA1C574A4}">
      <dgm:prSet/>
      <dgm:spPr/>
      <dgm:t>
        <a:bodyPr/>
        <a:lstStyle/>
        <a:p>
          <a:endParaRPr lang="uk-UA"/>
        </a:p>
      </dgm:t>
    </dgm:pt>
    <dgm:pt modelId="{0DB83530-A193-4D27-AAF3-A299E1F8FC07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Аналіз   кейса:   результат,   який   необхідно   досягнути </a:t>
          </a:r>
          <a:endParaRPr lang="uk-UA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1BAA44-23E6-493F-B4B2-AD192D741854}" type="parTrans" cxnId="{4101AE6F-3CD1-4D1D-858A-8F2D490275EB}">
      <dgm:prSet/>
      <dgm:spPr/>
      <dgm:t>
        <a:bodyPr/>
        <a:lstStyle/>
        <a:p>
          <a:endParaRPr lang="uk-UA"/>
        </a:p>
      </dgm:t>
    </dgm:pt>
    <dgm:pt modelId="{548BA8FD-91F4-4DFB-BE75-77B2C87092BC}" type="sibTrans" cxnId="{4101AE6F-3CD1-4D1D-858A-8F2D490275EB}">
      <dgm:prSet/>
      <dgm:spPr/>
      <dgm:t>
        <a:bodyPr/>
        <a:lstStyle/>
        <a:p>
          <a:endParaRPr lang="uk-UA"/>
        </a:p>
      </dgm:t>
    </dgm:pt>
    <dgm:pt modelId="{F4315CA9-9A49-4200-A385-166074CB1474}">
      <dgm:prSet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Час, необхідний для обговорення </a:t>
          </a:r>
          <a:endParaRPr lang="uk-UA" sz="16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F284C5-5A56-4C7A-AAD6-F81AE1FD5BA4}" type="parTrans" cxnId="{3EFA44C2-F01E-4B25-ADF7-7ABC93FBEF30}">
      <dgm:prSet/>
      <dgm:spPr/>
      <dgm:t>
        <a:bodyPr/>
        <a:lstStyle/>
        <a:p>
          <a:endParaRPr lang="uk-UA"/>
        </a:p>
      </dgm:t>
    </dgm:pt>
    <dgm:pt modelId="{50FCD082-5EE3-40F0-815B-E29A78A60DE1}" type="sibTrans" cxnId="{3EFA44C2-F01E-4B25-ADF7-7ABC93FBEF30}">
      <dgm:prSet/>
      <dgm:spPr/>
      <dgm:t>
        <a:bodyPr/>
        <a:lstStyle/>
        <a:p>
          <a:endParaRPr lang="uk-UA"/>
        </a:p>
      </dgm:t>
    </dgm:pt>
    <dgm:pt modelId="{48B6A43E-A145-4228-ABC3-826103F4726B}" type="pres">
      <dgm:prSet presAssocID="{5F1CC391-DF4C-42B5-8D87-573E388C04C1}" presName="Name0" presStyleCnt="0">
        <dgm:presLayoutVars>
          <dgm:dir/>
          <dgm:resizeHandles/>
        </dgm:presLayoutVars>
      </dgm:prSet>
      <dgm:spPr/>
    </dgm:pt>
    <dgm:pt modelId="{AAC3A611-8632-4297-8F00-71E28A7393BF}" type="pres">
      <dgm:prSet presAssocID="{36CD7752-4885-4D05-9CCD-6274CC75D715}" presName="compNode" presStyleCnt="0"/>
      <dgm:spPr/>
    </dgm:pt>
    <dgm:pt modelId="{68A2914E-F9F8-40D1-B786-209A8AFA6D17}" type="pres">
      <dgm:prSet presAssocID="{36CD7752-4885-4D05-9CCD-6274CC75D715}" presName="dummyConnPt" presStyleCnt="0"/>
      <dgm:spPr/>
    </dgm:pt>
    <dgm:pt modelId="{012E8D5D-EFC3-4837-BD52-D09BDABB4F9C}" type="pres">
      <dgm:prSet presAssocID="{36CD7752-4885-4D05-9CCD-6274CC75D715}" presName="node" presStyleLbl="node1" presStyleIdx="0" presStyleCnt="8">
        <dgm:presLayoutVars>
          <dgm:bulletEnabled val="1"/>
        </dgm:presLayoutVars>
      </dgm:prSet>
      <dgm:spPr/>
    </dgm:pt>
    <dgm:pt modelId="{810A0C07-9F1E-4D79-91C3-7A800949B9AB}" type="pres">
      <dgm:prSet presAssocID="{60864635-944F-4CE9-B29E-6586F51F08CD}" presName="sibTrans" presStyleLbl="bgSibTrans2D1" presStyleIdx="0" presStyleCnt="7"/>
      <dgm:spPr/>
    </dgm:pt>
    <dgm:pt modelId="{6A589451-F698-4647-BEAC-14FA87E71895}" type="pres">
      <dgm:prSet presAssocID="{73FA66C2-C675-4FAD-B963-0CE36177DF2A}" presName="compNode" presStyleCnt="0"/>
      <dgm:spPr/>
    </dgm:pt>
    <dgm:pt modelId="{C556BC38-B845-4CF3-AA0D-E91BB0772AAD}" type="pres">
      <dgm:prSet presAssocID="{73FA66C2-C675-4FAD-B963-0CE36177DF2A}" presName="dummyConnPt" presStyleCnt="0"/>
      <dgm:spPr/>
    </dgm:pt>
    <dgm:pt modelId="{D4A44BE9-EB5E-4B44-8737-6B4A8079005F}" type="pres">
      <dgm:prSet presAssocID="{73FA66C2-C675-4FAD-B963-0CE36177DF2A}" presName="node" presStyleLbl="node1" presStyleIdx="1" presStyleCnt="8">
        <dgm:presLayoutVars>
          <dgm:bulletEnabled val="1"/>
        </dgm:presLayoutVars>
      </dgm:prSet>
      <dgm:spPr/>
    </dgm:pt>
    <dgm:pt modelId="{B86DE0F8-4B8C-484A-81E4-CB01D718D256}" type="pres">
      <dgm:prSet presAssocID="{43486237-C52B-4E39-8D06-29264861C4A2}" presName="sibTrans" presStyleLbl="bgSibTrans2D1" presStyleIdx="1" presStyleCnt="7"/>
      <dgm:spPr/>
    </dgm:pt>
    <dgm:pt modelId="{F8A4D5B5-B8A6-4ABC-8066-68850ACE43AE}" type="pres">
      <dgm:prSet presAssocID="{1E9F99D3-DC12-4283-A2C7-AB9449091B05}" presName="compNode" presStyleCnt="0"/>
      <dgm:spPr/>
    </dgm:pt>
    <dgm:pt modelId="{4695ADE6-14F3-40F8-9758-0599D23DF890}" type="pres">
      <dgm:prSet presAssocID="{1E9F99D3-DC12-4283-A2C7-AB9449091B05}" presName="dummyConnPt" presStyleCnt="0"/>
      <dgm:spPr/>
    </dgm:pt>
    <dgm:pt modelId="{30733653-3FFF-4B2F-B5A6-C61214B5F474}" type="pres">
      <dgm:prSet presAssocID="{1E9F99D3-DC12-4283-A2C7-AB9449091B05}" presName="node" presStyleLbl="node1" presStyleIdx="2" presStyleCnt="8">
        <dgm:presLayoutVars>
          <dgm:bulletEnabled val="1"/>
        </dgm:presLayoutVars>
      </dgm:prSet>
      <dgm:spPr/>
    </dgm:pt>
    <dgm:pt modelId="{4C721D43-AEFA-40A6-B6D5-CB554ABBFDFE}" type="pres">
      <dgm:prSet presAssocID="{FEF1B9F2-22D6-4181-877A-79CB3B4428F6}" presName="sibTrans" presStyleLbl="bgSibTrans2D1" presStyleIdx="2" presStyleCnt="7"/>
      <dgm:spPr/>
    </dgm:pt>
    <dgm:pt modelId="{62F63E70-58F3-4F4A-B0FA-9A0DDEA1EEE1}" type="pres">
      <dgm:prSet presAssocID="{73131FCA-583C-436A-B040-676690982070}" presName="compNode" presStyleCnt="0"/>
      <dgm:spPr/>
    </dgm:pt>
    <dgm:pt modelId="{15C84083-FCE9-4A06-840F-85A33B2F8725}" type="pres">
      <dgm:prSet presAssocID="{73131FCA-583C-436A-B040-676690982070}" presName="dummyConnPt" presStyleCnt="0"/>
      <dgm:spPr/>
    </dgm:pt>
    <dgm:pt modelId="{F7B5411E-83F3-4E62-89C2-A14EC3060E95}" type="pres">
      <dgm:prSet presAssocID="{73131FCA-583C-436A-B040-676690982070}" presName="node" presStyleLbl="node1" presStyleIdx="3" presStyleCnt="8">
        <dgm:presLayoutVars>
          <dgm:bulletEnabled val="1"/>
        </dgm:presLayoutVars>
      </dgm:prSet>
      <dgm:spPr/>
    </dgm:pt>
    <dgm:pt modelId="{B5B69AC4-F47E-4DF3-9543-D7A9029FF63B}" type="pres">
      <dgm:prSet presAssocID="{E19AEE84-B049-476E-9A99-2FE7F6386445}" presName="sibTrans" presStyleLbl="bgSibTrans2D1" presStyleIdx="3" presStyleCnt="7"/>
      <dgm:spPr/>
    </dgm:pt>
    <dgm:pt modelId="{E4A4C971-44CB-411B-B46D-FF324C3E4F16}" type="pres">
      <dgm:prSet presAssocID="{A1B72F9C-93D5-469D-93D9-23B4B64A2C40}" presName="compNode" presStyleCnt="0"/>
      <dgm:spPr/>
    </dgm:pt>
    <dgm:pt modelId="{210A7FE8-7639-4502-B481-011CE026E642}" type="pres">
      <dgm:prSet presAssocID="{A1B72F9C-93D5-469D-93D9-23B4B64A2C40}" presName="dummyConnPt" presStyleCnt="0"/>
      <dgm:spPr/>
    </dgm:pt>
    <dgm:pt modelId="{93319D5D-A5D5-4CFB-B55C-9EC493D10E1B}" type="pres">
      <dgm:prSet presAssocID="{A1B72F9C-93D5-469D-93D9-23B4B64A2C40}" presName="node" presStyleLbl="node1" presStyleIdx="4" presStyleCnt="8">
        <dgm:presLayoutVars>
          <dgm:bulletEnabled val="1"/>
        </dgm:presLayoutVars>
      </dgm:prSet>
      <dgm:spPr/>
    </dgm:pt>
    <dgm:pt modelId="{35F6BCAF-8CED-40AF-9457-AEE07120203C}" type="pres">
      <dgm:prSet presAssocID="{CF898DD9-BA17-4C96-8ED2-F8E7CDAD8BB9}" presName="sibTrans" presStyleLbl="bgSibTrans2D1" presStyleIdx="4" presStyleCnt="7"/>
      <dgm:spPr/>
    </dgm:pt>
    <dgm:pt modelId="{AFFFF415-701A-4ECC-9B5C-18939E86392A}" type="pres">
      <dgm:prSet presAssocID="{2DFD9C84-6998-4869-9BB0-44CFB2D5B4C5}" presName="compNode" presStyleCnt="0"/>
      <dgm:spPr/>
    </dgm:pt>
    <dgm:pt modelId="{025A84AF-0E99-4744-8490-9E1CAB38C6A0}" type="pres">
      <dgm:prSet presAssocID="{2DFD9C84-6998-4869-9BB0-44CFB2D5B4C5}" presName="dummyConnPt" presStyleCnt="0"/>
      <dgm:spPr/>
    </dgm:pt>
    <dgm:pt modelId="{A8CE00F8-0A7A-4E57-8F4B-DC6822B2213B}" type="pres">
      <dgm:prSet presAssocID="{2DFD9C84-6998-4869-9BB0-44CFB2D5B4C5}" presName="node" presStyleLbl="node1" presStyleIdx="5" presStyleCnt="8">
        <dgm:presLayoutVars>
          <dgm:bulletEnabled val="1"/>
        </dgm:presLayoutVars>
      </dgm:prSet>
      <dgm:spPr/>
    </dgm:pt>
    <dgm:pt modelId="{4BE59776-8BDB-4EBA-9231-85109FCB5ECF}" type="pres">
      <dgm:prSet presAssocID="{1BC6AF75-08FA-4ED7-B362-26C7839E4163}" presName="sibTrans" presStyleLbl="bgSibTrans2D1" presStyleIdx="5" presStyleCnt="7"/>
      <dgm:spPr/>
    </dgm:pt>
    <dgm:pt modelId="{07ECA477-5534-4EDF-A8F4-31E2EC3DB21F}" type="pres">
      <dgm:prSet presAssocID="{0DB83530-A193-4D27-AAF3-A299E1F8FC07}" presName="compNode" presStyleCnt="0"/>
      <dgm:spPr/>
    </dgm:pt>
    <dgm:pt modelId="{C81052F2-200B-484D-B1C9-AA0DBA049A6F}" type="pres">
      <dgm:prSet presAssocID="{0DB83530-A193-4D27-AAF3-A299E1F8FC07}" presName="dummyConnPt" presStyleCnt="0"/>
      <dgm:spPr/>
    </dgm:pt>
    <dgm:pt modelId="{5F150D98-A2EB-4120-BB2E-1A23ED7A2808}" type="pres">
      <dgm:prSet presAssocID="{0DB83530-A193-4D27-AAF3-A299E1F8FC07}" presName="node" presStyleLbl="node1" presStyleIdx="6" presStyleCnt="8">
        <dgm:presLayoutVars>
          <dgm:bulletEnabled val="1"/>
        </dgm:presLayoutVars>
      </dgm:prSet>
      <dgm:spPr/>
    </dgm:pt>
    <dgm:pt modelId="{6D18D615-AB03-4936-82D1-88D8F0454883}" type="pres">
      <dgm:prSet presAssocID="{548BA8FD-91F4-4DFB-BE75-77B2C87092BC}" presName="sibTrans" presStyleLbl="bgSibTrans2D1" presStyleIdx="6" presStyleCnt="7"/>
      <dgm:spPr/>
    </dgm:pt>
    <dgm:pt modelId="{D0A79B2A-BA61-4CDA-B019-9DCA54E435D9}" type="pres">
      <dgm:prSet presAssocID="{F4315CA9-9A49-4200-A385-166074CB1474}" presName="compNode" presStyleCnt="0"/>
      <dgm:spPr/>
    </dgm:pt>
    <dgm:pt modelId="{5162F842-C947-4309-9B3D-E97776CB73B1}" type="pres">
      <dgm:prSet presAssocID="{F4315CA9-9A49-4200-A385-166074CB1474}" presName="dummyConnPt" presStyleCnt="0"/>
      <dgm:spPr/>
    </dgm:pt>
    <dgm:pt modelId="{44DB90BB-87F6-4D69-AB78-AFA4C827F775}" type="pres">
      <dgm:prSet presAssocID="{F4315CA9-9A49-4200-A385-166074CB1474}" presName="node" presStyleLbl="node1" presStyleIdx="7" presStyleCnt="8">
        <dgm:presLayoutVars>
          <dgm:bulletEnabled val="1"/>
        </dgm:presLayoutVars>
      </dgm:prSet>
      <dgm:spPr/>
    </dgm:pt>
  </dgm:ptLst>
  <dgm:cxnLst>
    <dgm:cxn modelId="{990D8279-CCD9-475A-869B-84C2EBCFA83F}" type="presOf" srcId="{60864635-944F-4CE9-B29E-6586F51F08CD}" destId="{810A0C07-9F1E-4D79-91C3-7A800949B9AB}" srcOrd="0" destOrd="0" presId="urn:microsoft.com/office/officeart/2005/8/layout/bProcess4"/>
    <dgm:cxn modelId="{DBE7D472-DF8A-4AF6-8683-3C461720C3DB}" type="presOf" srcId="{A1B72F9C-93D5-469D-93D9-23B4B64A2C40}" destId="{93319D5D-A5D5-4CFB-B55C-9EC493D10E1B}" srcOrd="0" destOrd="0" presId="urn:microsoft.com/office/officeart/2005/8/layout/bProcess4"/>
    <dgm:cxn modelId="{3EFA44C2-F01E-4B25-ADF7-7ABC93FBEF30}" srcId="{5F1CC391-DF4C-42B5-8D87-573E388C04C1}" destId="{F4315CA9-9A49-4200-A385-166074CB1474}" srcOrd="7" destOrd="0" parTransId="{80F284C5-5A56-4C7A-AAD6-F81AE1FD5BA4}" sibTransId="{50FCD082-5EE3-40F0-815B-E29A78A60DE1}"/>
    <dgm:cxn modelId="{4E6D4AAD-DD99-41E1-B573-E2EAAE92C832}" srcId="{5F1CC391-DF4C-42B5-8D87-573E388C04C1}" destId="{73131FCA-583C-436A-B040-676690982070}" srcOrd="3" destOrd="0" parTransId="{95347E43-754F-4E18-B9E0-8462ECBE5C63}" sibTransId="{E19AEE84-B049-476E-9A99-2FE7F6386445}"/>
    <dgm:cxn modelId="{4101AE6F-3CD1-4D1D-858A-8F2D490275EB}" srcId="{5F1CC391-DF4C-42B5-8D87-573E388C04C1}" destId="{0DB83530-A193-4D27-AAF3-A299E1F8FC07}" srcOrd="6" destOrd="0" parTransId="{1D1BAA44-23E6-493F-B4B2-AD192D741854}" sibTransId="{548BA8FD-91F4-4DFB-BE75-77B2C87092BC}"/>
    <dgm:cxn modelId="{7F27D07C-CA38-45FF-BF7B-3897D9D86275}" type="presOf" srcId="{1E9F99D3-DC12-4283-A2C7-AB9449091B05}" destId="{30733653-3FFF-4B2F-B5A6-C61214B5F474}" srcOrd="0" destOrd="0" presId="urn:microsoft.com/office/officeart/2005/8/layout/bProcess4"/>
    <dgm:cxn modelId="{84F5EAE5-7CAC-43CA-805E-2870E57866C6}" srcId="{5F1CC391-DF4C-42B5-8D87-573E388C04C1}" destId="{36CD7752-4885-4D05-9CCD-6274CC75D715}" srcOrd="0" destOrd="0" parTransId="{537768C1-8687-4609-9F9B-1B3DC7FF64E2}" sibTransId="{60864635-944F-4CE9-B29E-6586F51F08CD}"/>
    <dgm:cxn modelId="{770F72C3-7FC4-4E2A-BB17-B8934666CA15}" type="presOf" srcId="{548BA8FD-91F4-4DFB-BE75-77B2C87092BC}" destId="{6D18D615-AB03-4936-82D1-88D8F0454883}" srcOrd="0" destOrd="0" presId="urn:microsoft.com/office/officeart/2005/8/layout/bProcess4"/>
    <dgm:cxn modelId="{3E3D779D-2EFC-43BD-8E92-54A38D7751B4}" type="presOf" srcId="{CF898DD9-BA17-4C96-8ED2-F8E7CDAD8BB9}" destId="{35F6BCAF-8CED-40AF-9457-AEE07120203C}" srcOrd="0" destOrd="0" presId="urn:microsoft.com/office/officeart/2005/8/layout/bProcess4"/>
    <dgm:cxn modelId="{248385FA-CA8F-4733-BABD-D4E7C2217485}" type="presOf" srcId="{73FA66C2-C675-4FAD-B963-0CE36177DF2A}" destId="{D4A44BE9-EB5E-4B44-8737-6B4A8079005F}" srcOrd="0" destOrd="0" presId="urn:microsoft.com/office/officeart/2005/8/layout/bProcess4"/>
    <dgm:cxn modelId="{33AD79E3-5252-4D19-99C1-A4874BCE4CA2}" type="presOf" srcId="{1BC6AF75-08FA-4ED7-B362-26C7839E4163}" destId="{4BE59776-8BDB-4EBA-9231-85109FCB5ECF}" srcOrd="0" destOrd="0" presId="urn:microsoft.com/office/officeart/2005/8/layout/bProcess4"/>
    <dgm:cxn modelId="{B99F6F03-B8D1-40E4-82D5-02CFEA8D93F9}" type="presOf" srcId="{5F1CC391-DF4C-42B5-8D87-573E388C04C1}" destId="{48B6A43E-A145-4228-ABC3-826103F4726B}" srcOrd="0" destOrd="0" presId="urn:microsoft.com/office/officeart/2005/8/layout/bProcess4"/>
    <dgm:cxn modelId="{6C617603-9976-4FA9-9F16-F7A47D215622}" type="presOf" srcId="{2DFD9C84-6998-4869-9BB0-44CFB2D5B4C5}" destId="{A8CE00F8-0A7A-4E57-8F4B-DC6822B2213B}" srcOrd="0" destOrd="0" presId="urn:microsoft.com/office/officeart/2005/8/layout/bProcess4"/>
    <dgm:cxn modelId="{2076E2D4-55B4-41C9-B855-99FDE0DF945E}" srcId="{5F1CC391-DF4C-42B5-8D87-573E388C04C1}" destId="{1E9F99D3-DC12-4283-A2C7-AB9449091B05}" srcOrd="2" destOrd="0" parTransId="{F5242B1F-9426-4E62-91CE-35BDF96E440C}" sibTransId="{FEF1B9F2-22D6-4181-877A-79CB3B4428F6}"/>
    <dgm:cxn modelId="{4F631381-855F-4D16-8E8A-200380CAE177}" type="presOf" srcId="{36CD7752-4885-4D05-9CCD-6274CC75D715}" destId="{012E8D5D-EFC3-4837-BD52-D09BDABB4F9C}" srcOrd="0" destOrd="0" presId="urn:microsoft.com/office/officeart/2005/8/layout/bProcess4"/>
    <dgm:cxn modelId="{97520DC7-4CAF-4D5B-A232-4216E8539EA2}" type="presOf" srcId="{43486237-C52B-4E39-8D06-29264861C4A2}" destId="{B86DE0F8-4B8C-484A-81E4-CB01D718D256}" srcOrd="0" destOrd="0" presId="urn:microsoft.com/office/officeart/2005/8/layout/bProcess4"/>
    <dgm:cxn modelId="{4335BFBB-1215-4FE8-9237-F0B94D5F4144}" type="presOf" srcId="{0DB83530-A193-4D27-AAF3-A299E1F8FC07}" destId="{5F150D98-A2EB-4120-BB2E-1A23ED7A2808}" srcOrd="0" destOrd="0" presId="urn:microsoft.com/office/officeart/2005/8/layout/bProcess4"/>
    <dgm:cxn modelId="{861AB3C6-02CB-4AB8-8497-97F025052DF7}" type="presOf" srcId="{F4315CA9-9A49-4200-A385-166074CB1474}" destId="{44DB90BB-87F6-4D69-AB78-AFA4C827F775}" srcOrd="0" destOrd="0" presId="urn:microsoft.com/office/officeart/2005/8/layout/bProcess4"/>
    <dgm:cxn modelId="{DC71FAFB-0FEB-4B9A-A8B8-456187D063E7}" type="presOf" srcId="{FEF1B9F2-22D6-4181-877A-79CB3B4428F6}" destId="{4C721D43-AEFA-40A6-B6D5-CB554ABBFDFE}" srcOrd="0" destOrd="0" presId="urn:microsoft.com/office/officeart/2005/8/layout/bProcess4"/>
    <dgm:cxn modelId="{C7543FEA-1B02-4D86-8BB5-938BA1C574A4}" srcId="{5F1CC391-DF4C-42B5-8D87-573E388C04C1}" destId="{2DFD9C84-6998-4869-9BB0-44CFB2D5B4C5}" srcOrd="5" destOrd="0" parTransId="{AF83A4EA-6776-4F61-B236-0361DAF3266B}" sibTransId="{1BC6AF75-08FA-4ED7-B362-26C7839E4163}"/>
    <dgm:cxn modelId="{36F6045E-175E-4D41-9755-39CA5691D4F7}" srcId="{5F1CC391-DF4C-42B5-8D87-573E388C04C1}" destId="{73FA66C2-C675-4FAD-B963-0CE36177DF2A}" srcOrd="1" destOrd="0" parTransId="{E72B2568-470D-4E3D-8AF8-FBE8E9E8A0D2}" sibTransId="{43486237-C52B-4E39-8D06-29264861C4A2}"/>
    <dgm:cxn modelId="{3CB93CD6-19AF-49E2-AB2D-5ED5F83A7CD9}" type="presOf" srcId="{73131FCA-583C-436A-B040-676690982070}" destId="{F7B5411E-83F3-4E62-89C2-A14EC3060E95}" srcOrd="0" destOrd="0" presId="urn:microsoft.com/office/officeart/2005/8/layout/bProcess4"/>
    <dgm:cxn modelId="{9D409F53-0596-435D-BBF8-1B6F76959817}" srcId="{5F1CC391-DF4C-42B5-8D87-573E388C04C1}" destId="{A1B72F9C-93D5-469D-93D9-23B4B64A2C40}" srcOrd="4" destOrd="0" parTransId="{46E3B2AF-0D07-4354-95EF-1DECD3F5B0BD}" sibTransId="{CF898DD9-BA17-4C96-8ED2-F8E7CDAD8BB9}"/>
    <dgm:cxn modelId="{D5299A17-BD99-41BD-BA92-F4A82E0B80DF}" type="presOf" srcId="{E19AEE84-B049-476E-9A99-2FE7F6386445}" destId="{B5B69AC4-F47E-4DF3-9543-D7A9029FF63B}" srcOrd="0" destOrd="0" presId="urn:microsoft.com/office/officeart/2005/8/layout/bProcess4"/>
    <dgm:cxn modelId="{A9818E53-BF34-40D3-8820-B484B865F36E}" type="presParOf" srcId="{48B6A43E-A145-4228-ABC3-826103F4726B}" destId="{AAC3A611-8632-4297-8F00-71E28A7393BF}" srcOrd="0" destOrd="0" presId="urn:microsoft.com/office/officeart/2005/8/layout/bProcess4"/>
    <dgm:cxn modelId="{7900B34A-4237-492E-900C-7D378D99F8F2}" type="presParOf" srcId="{AAC3A611-8632-4297-8F00-71E28A7393BF}" destId="{68A2914E-F9F8-40D1-B786-209A8AFA6D17}" srcOrd="0" destOrd="0" presId="urn:microsoft.com/office/officeart/2005/8/layout/bProcess4"/>
    <dgm:cxn modelId="{539BBCA3-58ED-4B4D-BD0E-1F20E7EE59E7}" type="presParOf" srcId="{AAC3A611-8632-4297-8F00-71E28A7393BF}" destId="{012E8D5D-EFC3-4837-BD52-D09BDABB4F9C}" srcOrd="1" destOrd="0" presId="urn:microsoft.com/office/officeart/2005/8/layout/bProcess4"/>
    <dgm:cxn modelId="{71FE54F1-2CF3-4151-9249-117B17F5922E}" type="presParOf" srcId="{48B6A43E-A145-4228-ABC3-826103F4726B}" destId="{810A0C07-9F1E-4D79-91C3-7A800949B9AB}" srcOrd="1" destOrd="0" presId="urn:microsoft.com/office/officeart/2005/8/layout/bProcess4"/>
    <dgm:cxn modelId="{228F4A2E-2B65-4AEE-9CE5-E4F20D689C28}" type="presParOf" srcId="{48B6A43E-A145-4228-ABC3-826103F4726B}" destId="{6A589451-F698-4647-BEAC-14FA87E71895}" srcOrd="2" destOrd="0" presId="urn:microsoft.com/office/officeart/2005/8/layout/bProcess4"/>
    <dgm:cxn modelId="{9089B1A6-BD35-4C5C-9EB1-0A5868C89D98}" type="presParOf" srcId="{6A589451-F698-4647-BEAC-14FA87E71895}" destId="{C556BC38-B845-4CF3-AA0D-E91BB0772AAD}" srcOrd="0" destOrd="0" presId="urn:microsoft.com/office/officeart/2005/8/layout/bProcess4"/>
    <dgm:cxn modelId="{23B414F0-604D-46C1-B689-D33D888CAC38}" type="presParOf" srcId="{6A589451-F698-4647-BEAC-14FA87E71895}" destId="{D4A44BE9-EB5E-4B44-8737-6B4A8079005F}" srcOrd="1" destOrd="0" presId="urn:microsoft.com/office/officeart/2005/8/layout/bProcess4"/>
    <dgm:cxn modelId="{FB52A054-AF6A-40DE-8E10-3BF605BECB6D}" type="presParOf" srcId="{48B6A43E-A145-4228-ABC3-826103F4726B}" destId="{B86DE0F8-4B8C-484A-81E4-CB01D718D256}" srcOrd="3" destOrd="0" presId="urn:microsoft.com/office/officeart/2005/8/layout/bProcess4"/>
    <dgm:cxn modelId="{ED4AA89D-FE00-4A20-B24F-6C7AEB94288A}" type="presParOf" srcId="{48B6A43E-A145-4228-ABC3-826103F4726B}" destId="{F8A4D5B5-B8A6-4ABC-8066-68850ACE43AE}" srcOrd="4" destOrd="0" presId="urn:microsoft.com/office/officeart/2005/8/layout/bProcess4"/>
    <dgm:cxn modelId="{0353CA0D-2AA8-4254-944B-D4CF88A86BBA}" type="presParOf" srcId="{F8A4D5B5-B8A6-4ABC-8066-68850ACE43AE}" destId="{4695ADE6-14F3-40F8-9758-0599D23DF890}" srcOrd="0" destOrd="0" presId="urn:microsoft.com/office/officeart/2005/8/layout/bProcess4"/>
    <dgm:cxn modelId="{69801DEA-EF40-420D-AD22-7EE689DF3AA6}" type="presParOf" srcId="{F8A4D5B5-B8A6-4ABC-8066-68850ACE43AE}" destId="{30733653-3FFF-4B2F-B5A6-C61214B5F474}" srcOrd="1" destOrd="0" presId="urn:microsoft.com/office/officeart/2005/8/layout/bProcess4"/>
    <dgm:cxn modelId="{D31C28D7-5547-40EF-9949-70A98841EAE3}" type="presParOf" srcId="{48B6A43E-A145-4228-ABC3-826103F4726B}" destId="{4C721D43-AEFA-40A6-B6D5-CB554ABBFDFE}" srcOrd="5" destOrd="0" presId="urn:microsoft.com/office/officeart/2005/8/layout/bProcess4"/>
    <dgm:cxn modelId="{7D49A5CA-A5E8-452B-B67C-74E618C216F5}" type="presParOf" srcId="{48B6A43E-A145-4228-ABC3-826103F4726B}" destId="{62F63E70-58F3-4F4A-B0FA-9A0DDEA1EEE1}" srcOrd="6" destOrd="0" presId="urn:microsoft.com/office/officeart/2005/8/layout/bProcess4"/>
    <dgm:cxn modelId="{EC66C9D3-E30C-4707-80E7-CE20BD94EA99}" type="presParOf" srcId="{62F63E70-58F3-4F4A-B0FA-9A0DDEA1EEE1}" destId="{15C84083-FCE9-4A06-840F-85A33B2F8725}" srcOrd="0" destOrd="0" presId="urn:microsoft.com/office/officeart/2005/8/layout/bProcess4"/>
    <dgm:cxn modelId="{B8192D7E-1377-4DAA-AE05-E44996041ADE}" type="presParOf" srcId="{62F63E70-58F3-4F4A-B0FA-9A0DDEA1EEE1}" destId="{F7B5411E-83F3-4E62-89C2-A14EC3060E95}" srcOrd="1" destOrd="0" presId="urn:microsoft.com/office/officeart/2005/8/layout/bProcess4"/>
    <dgm:cxn modelId="{CEBBE18E-9890-46B8-BE62-467685A2BED1}" type="presParOf" srcId="{48B6A43E-A145-4228-ABC3-826103F4726B}" destId="{B5B69AC4-F47E-4DF3-9543-D7A9029FF63B}" srcOrd="7" destOrd="0" presId="urn:microsoft.com/office/officeart/2005/8/layout/bProcess4"/>
    <dgm:cxn modelId="{B371C050-04CF-4437-883A-E92F8A45ECD3}" type="presParOf" srcId="{48B6A43E-A145-4228-ABC3-826103F4726B}" destId="{E4A4C971-44CB-411B-B46D-FF324C3E4F16}" srcOrd="8" destOrd="0" presId="urn:microsoft.com/office/officeart/2005/8/layout/bProcess4"/>
    <dgm:cxn modelId="{28469704-4021-41A7-BA08-BE1FABBC380A}" type="presParOf" srcId="{E4A4C971-44CB-411B-B46D-FF324C3E4F16}" destId="{210A7FE8-7639-4502-B481-011CE026E642}" srcOrd="0" destOrd="0" presId="urn:microsoft.com/office/officeart/2005/8/layout/bProcess4"/>
    <dgm:cxn modelId="{F0DD3AD1-2D03-495E-8DD3-BA95AD001645}" type="presParOf" srcId="{E4A4C971-44CB-411B-B46D-FF324C3E4F16}" destId="{93319D5D-A5D5-4CFB-B55C-9EC493D10E1B}" srcOrd="1" destOrd="0" presId="urn:microsoft.com/office/officeart/2005/8/layout/bProcess4"/>
    <dgm:cxn modelId="{23C27391-1538-4B6E-99F8-38F420E57F64}" type="presParOf" srcId="{48B6A43E-A145-4228-ABC3-826103F4726B}" destId="{35F6BCAF-8CED-40AF-9457-AEE07120203C}" srcOrd="9" destOrd="0" presId="urn:microsoft.com/office/officeart/2005/8/layout/bProcess4"/>
    <dgm:cxn modelId="{34A6273E-0CCA-48A6-ADF3-CD5159236800}" type="presParOf" srcId="{48B6A43E-A145-4228-ABC3-826103F4726B}" destId="{AFFFF415-701A-4ECC-9B5C-18939E86392A}" srcOrd="10" destOrd="0" presId="urn:microsoft.com/office/officeart/2005/8/layout/bProcess4"/>
    <dgm:cxn modelId="{0ACEAA73-4AD7-48DC-A185-DE01A48D6AC6}" type="presParOf" srcId="{AFFFF415-701A-4ECC-9B5C-18939E86392A}" destId="{025A84AF-0E99-4744-8490-9E1CAB38C6A0}" srcOrd="0" destOrd="0" presId="urn:microsoft.com/office/officeart/2005/8/layout/bProcess4"/>
    <dgm:cxn modelId="{65ABC36F-2053-4627-ABF5-D31043F8D861}" type="presParOf" srcId="{AFFFF415-701A-4ECC-9B5C-18939E86392A}" destId="{A8CE00F8-0A7A-4E57-8F4B-DC6822B2213B}" srcOrd="1" destOrd="0" presId="urn:microsoft.com/office/officeart/2005/8/layout/bProcess4"/>
    <dgm:cxn modelId="{1B0BAE53-CBD8-4DEF-8313-A0007B4D7DD7}" type="presParOf" srcId="{48B6A43E-A145-4228-ABC3-826103F4726B}" destId="{4BE59776-8BDB-4EBA-9231-85109FCB5ECF}" srcOrd="11" destOrd="0" presId="urn:microsoft.com/office/officeart/2005/8/layout/bProcess4"/>
    <dgm:cxn modelId="{5CFB69CA-6779-4F3A-9613-636D7B39D0AF}" type="presParOf" srcId="{48B6A43E-A145-4228-ABC3-826103F4726B}" destId="{07ECA477-5534-4EDF-A8F4-31E2EC3DB21F}" srcOrd="12" destOrd="0" presId="urn:microsoft.com/office/officeart/2005/8/layout/bProcess4"/>
    <dgm:cxn modelId="{2091E4E9-1703-4392-9A2F-03DD9ED2B9C0}" type="presParOf" srcId="{07ECA477-5534-4EDF-A8F4-31E2EC3DB21F}" destId="{C81052F2-200B-484D-B1C9-AA0DBA049A6F}" srcOrd="0" destOrd="0" presId="urn:microsoft.com/office/officeart/2005/8/layout/bProcess4"/>
    <dgm:cxn modelId="{A90BF151-A571-4251-8892-7FE4C8F23998}" type="presParOf" srcId="{07ECA477-5534-4EDF-A8F4-31E2EC3DB21F}" destId="{5F150D98-A2EB-4120-BB2E-1A23ED7A2808}" srcOrd="1" destOrd="0" presId="urn:microsoft.com/office/officeart/2005/8/layout/bProcess4"/>
    <dgm:cxn modelId="{B2301BC9-BF9B-4BF3-9BB1-DD01B7A6C6E7}" type="presParOf" srcId="{48B6A43E-A145-4228-ABC3-826103F4726B}" destId="{6D18D615-AB03-4936-82D1-88D8F0454883}" srcOrd="13" destOrd="0" presId="urn:microsoft.com/office/officeart/2005/8/layout/bProcess4"/>
    <dgm:cxn modelId="{91428868-FE5B-4A40-B3F4-8FB1526B0824}" type="presParOf" srcId="{48B6A43E-A145-4228-ABC3-826103F4726B}" destId="{D0A79B2A-BA61-4CDA-B019-9DCA54E435D9}" srcOrd="14" destOrd="0" presId="urn:microsoft.com/office/officeart/2005/8/layout/bProcess4"/>
    <dgm:cxn modelId="{944AC532-19B8-4BEE-AE10-F9B051DF5BCC}" type="presParOf" srcId="{D0A79B2A-BA61-4CDA-B019-9DCA54E435D9}" destId="{5162F842-C947-4309-9B3D-E97776CB73B1}" srcOrd="0" destOrd="0" presId="urn:microsoft.com/office/officeart/2005/8/layout/bProcess4"/>
    <dgm:cxn modelId="{1FC63A2F-2C30-46D4-97EF-44F445465220}" type="presParOf" srcId="{D0A79B2A-BA61-4CDA-B019-9DCA54E435D9}" destId="{44DB90BB-87F6-4D69-AB78-AFA4C827F77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3F9989A-0957-401A-A500-C4A2B2EFC075}" type="doc">
      <dgm:prSet loTypeId="urn:microsoft.com/office/officeart/2008/layout/VerticalCurvedLis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33999138-2842-486C-9316-0D17E163D2EF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глибше зрозуміти тему, розвинути уявлення;</a:t>
          </a:r>
          <a:endParaRPr lang="uk-UA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C08D1D-B09A-431F-963D-EC1D03627A85}" type="parTrans" cxnId="{96285266-CDC7-4803-B012-1B24AFE0BDE3}">
      <dgm:prSet/>
      <dgm:spPr/>
      <dgm:t>
        <a:bodyPr/>
        <a:lstStyle/>
        <a:p>
          <a:endParaRPr lang="uk-UA"/>
        </a:p>
      </dgm:t>
    </dgm:pt>
    <dgm:pt modelId="{198637B4-84DA-407E-A1F5-CCBE0FC18498}" type="sibTrans" cxnId="{96285266-CDC7-4803-B012-1B24AFE0BDE3}">
      <dgm:prSet/>
      <dgm:spPr/>
      <dgm:t>
        <a:bodyPr/>
        <a:lstStyle/>
        <a:p>
          <a:endParaRPr lang="uk-UA"/>
        </a:p>
      </dgm:t>
    </dgm:pt>
    <dgm:pt modelId="{C7E85B61-ACA9-4E4E-9620-E5686D466371}">
      <dgm:prSet phldrT="[Текст]" custT="1"/>
      <dgm:spPr/>
      <dgm:t>
        <a:bodyPr/>
        <a:lstStyle/>
        <a:p>
          <a:r>
            <a:rPr lang="uk-UA" sz="18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отримати додаткову інформацію, поглибити знання;  переконатися у поглядах;</a:t>
          </a:r>
          <a:endParaRPr lang="uk-UA" sz="18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993B60-5635-46DF-9850-0A3A93530BF7}" type="parTrans" cxnId="{0F7A965B-C16D-48EE-8336-1313097FBCBE}">
      <dgm:prSet/>
      <dgm:spPr/>
      <dgm:t>
        <a:bodyPr/>
        <a:lstStyle/>
        <a:p>
          <a:endParaRPr lang="uk-UA"/>
        </a:p>
      </dgm:t>
    </dgm:pt>
    <dgm:pt modelId="{13192FF5-B998-4089-91B5-555777B26792}" type="sibTrans" cxnId="{0F7A965B-C16D-48EE-8336-1313097FBCBE}">
      <dgm:prSet/>
      <dgm:spPr/>
      <dgm:t>
        <a:bodyPr/>
        <a:lstStyle/>
        <a:p>
          <a:endParaRPr lang="uk-UA"/>
        </a:p>
      </dgm:t>
    </dgm:pt>
    <dgm:pt modelId="{285EC23A-2BA1-4C31-BE85-0DF453EEDDE7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розвинути   і   застосувати   аналітичне   і   стратегічне мислення, вміння вирішувати проблеми і робити раціональні висновки, розвинути комунікаційні навички;</a:t>
          </a:r>
          <a:endParaRPr lang="uk-UA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7FA29C-1FE0-41FD-867B-C1C1222566BA}" type="parTrans" cxnId="{E179ECF6-808B-4BD0-AA49-85BDB6513BF3}">
      <dgm:prSet/>
      <dgm:spPr/>
      <dgm:t>
        <a:bodyPr/>
        <a:lstStyle/>
        <a:p>
          <a:endParaRPr lang="uk-UA"/>
        </a:p>
      </dgm:t>
    </dgm:pt>
    <dgm:pt modelId="{C761990D-1830-4549-89C4-3693D891AD2F}" type="sibTrans" cxnId="{E179ECF6-808B-4BD0-AA49-85BDB6513BF3}">
      <dgm:prSet/>
      <dgm:spPr/>
      <dgm:t>
        <a:bodyPr/>
        <a:lstStyle/>
        <a:p>
          <a:endParaRPr lang="uk-UA"/>
        </a:p>
      </dgm:t>
    </dgm:pt>
    <dgm:pt modelId="{C4AEBDC1-8A10-4ADF-ACC3-21CF4ED3EA4A}">
      <dgm:prSet custT="1"/>
      <dgm:spPr/>
      <dgm:t>
        <a:bodyPr/>
        <a:lstStyle/>
        <a:p>
          <a:r>
            <a:rPr lang="uk-U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отримати </a:t>
          </a:r>
          <a:r>
            <a:rPr lang="uk-UA" sz="18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грунт</a:t>
          </a:r>
          <a:r>
            <a:rPr lang="uk-U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для перевірки теорії, дослідження ідей, виявлення закономірностей, взаємозв’язків, формулювання гіпотез;</a:t>
          </a:r>
          <a:endParaRPr lang="uk-UA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FB7C82-F7D0-4D8D-A8B2-CC138088CD0C}" type="parTrans" cxnId="{C76B3294-6550-447B-8C62-A94DFC289EAA}">
      <dgm:prSet/>
      <dgm:spPr/>
      <dgm:t>
        <a:bodyPr/>
        <a:lstStyle/>
        <a:p>
          <a:endParaRPr lang="uk-UA"/>
        </a:p>
      </dgm:t>
    </dgm:pt>
    <dgm:pt modelId="{C5CF9D8A-EA2A-4EFB-9B07-6E4C689C8C2F}" type="sibTrans" cxnId="{C76B3294-6550-447B-8C62-A94DFC289EAA}">
      <dgm:prSet/>
      <dgm:spPr/>
      <dgm:t>
        <a:bodyPr/>
        <a:lstStyle/>
        <a:p>
          <a:endParaRPr lang="uk-UA"/>
        </a:p>
      </dgm:t>
    </dgm:pt>
    <dgm:pt modelId="{89FBE326-DADC-40C7-AEEA-FF38B72F7851}">
      <dgm:prSet custT="1"/>
      <dgm:spPr/>
      <dgm:t>
        <a:bodyPr/>
        <a:lstStyle/>
        <a:p>
          <a:r>
            <a:rPr lang="uk-UA" sz="18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пробудити    інтерес,    підігріти    цікавість,    заохотити мислення та дискусію;</a:t>
          </a:r>
          <a:endParaRPr lang="uk-UA" sz="18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D5F0CA-0F7A-4AF9-8328-F1F4A621BA22}" type="parTrans" cxnId="{08659132-BFC6-42FD-83F9-AB2DAB7C1142}">
      <dgm:prSet/>
      <dgm:spPr/>
      <dgm:t>
        <a:bodyPr/>
        <a:lstStyle/>
        <a:p>
          <a:endParaRPr lang="uk-UA"/>
        </a:p>
      </dgm:t>
    </dgm:pt>
    <dgm:pt modelId="{2F1347EF-7194-476A-8CBD-A12B8FEA417E}" type="sibTrans" cxnId="{08659132-BFC6-42FD-83F9-AB2DAB7C1142}">
      <dgm:prSet/>
      <dgm:spPr/>
      <dgm:t>
        <a:bodyPr/>
        <a:lstStyle/>
        <a:p>
          <a:endParaRPr lang="uk-UA"/>
        </a:p>
      </dgm:t>
    </dgm:pt>
    <dgm:pt modelId="{E6C7CEBB-0BD4-4247-B767-0B5DBCFBAF37}">
      <dgm:prSet custT="1"/>
      <dgm:spPr/>
      <dgm:t>
        <a:bodyPr/>
        <a:lstStyle/>
        <a:p>
          <a:r>
            <a:rPr lang="uk-U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поєднати    теоретичні    знання    з    реаліями    життя, перетворити абстрактні знання у цінності і вміння</a:t>
          </a:r>
          <a:endParaRPr lang="uk-UA" sz="18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EFA567-A268-4680-A813-C32C4D1E5F69}" type="parTrans" cxnId="{AFCBA581-E15B-4217-A262-45E8E32D6248}">
      <dgm:prSet/>
      <dgm:spPr/>
      <dgm:t>
        <a:bodyPr/>
        <a:lstStyle/>
        <a:p>
          <a:endParaRPr lang="uk-UA"/>
        </a:p>
      </dgm:t>
    </dgm:pt>
    <dgm:pt modelId="{3112AD12-C22A-4353-8ABF-08201AF11312}" type="sibTrans" cxnId="{AFCBA581-E15B-4217-A262-45E8E32D6248}">
      <dgm:prSet/>
      <dgm:spPr/>
      <dgm:t>
        <a:bodyPr/>
        <a:lstStyle/>
        <a:p>
          <a:endParaRPr lang="uk-UA"/>
        </a:p>
      </dgm:t>
    </dgm:pt>
    <dgm:pt modelId="{89F4BCDA-6169-42AF-949D-1075CF3D8D0B}" type="pres">
      <dgm:prSet presAssocID="{C3F9989A-0957-401A-A500-C4A2B2EFC07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uk-UA"/>
        </a:p>
      </dgm:t>
    </dgm:pt>
    <dgm:pt modelId="{D6689FEC-606A-4740-A27B-6E6D483DFCEA}" type="pres">
      <dgm:prSet presAssocID="{C3F9989A-0957-401A-A500-C4A2B2EFC075}" presName="Name1" presStyleCnt="0"/>
      <dgm:spPr/>
    </dgm:pt>
    <dgm:pt modelId="{97B7A0CE-7C71-4013-97EF-F0E2555C178B}" type="pres">
      <dgm:prSet presAssocID="{C3F9989A-0957-401A-A500-C4A2B2EFC075}" presName="cycle" presStyleCnt="0"/>
      <dgm:spPr/>
    </dgm:pt>
    <dgm:pt modelId="{70453091-4EC4-43E6-A0E7-68C1E9A802E7}" type="pres">
      <dgm:prSet presAssocID="{C3F9989A-0957-401A-A500-C4A2B2EFC075}" presName="srcNode" presStyleLbl="node1" presStyleIdx="0" presStyleCnt="6"/>
      <dgm:spPr/>
    </dgm:pt>
    <dgm:pt modelId="{2AB17BA2-D018-4EAD-B3E1-0B7400FD441F}" type="pres">
      <dgm:prSet presAssocID="{C3F9989A-0957-401A-A500-C4A2B2EFC075}" presName="conn" presStyleLbl="parChTrans1D2" presStyleIdx="0" presStyleCnt="1"/>
      <dgm:spPr/>
      <dgm:t>
        <a:bodyPr/>
        <a:lstStyle/>
        <a:p>
          <a:endParaRPr lang="uk-UA"/>
        </a:p>
      </dgm:t>
    </dgm:pt>
    <dgm:pt modelId="{B0C29D3F-560C-4BD2-AD6B-3547E58EE0E6}" type="pres">
      <dgm:prSet presAssocID="{C3F9989A-0957-401A-A500-C4A2B2EFC075}" presName="extraNode" presStyleLbl="node1" presStyleIdx="0" presStyleCnt="6"/>
      <dgm:spPr/>
    </dgm:pt>
    <dgm:pt modelId="{D29B859B-EADF-4A85-8788-5F844795FF0B}" type="pres">
      <dgm:prSet presAssocID="{C3F9989A-0957-401A-A500-C4A2B2EFC075}" presName="dstNode" presStyleLbl="node1" presStyleIdx="0" presStyleCnt="6"/>
      <dgm:spPr/>
    </dgm:pt>
    <dgm:pt modelId="{1871EBBF-BF3C-4CFB-9CDE-105B444C31C8}" type="pres">
      <dgm:prSet presAssocID="{33999138-2842-486C-9316-0D17E163D2EF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30B4DB-AAEF-4D35-9C4B-FFD8E3F2DA59}" type="pres">
      <dgm:prSet presAssocID="{33999138-2842-486C-9316-0D17E163D2EF}" presName="accent_1" presStyleCnt="0"/>
      <dgm:spPr/>
    </dgm:pt>
    <dgm:pt modelId="{6FC9EA72-2029-43C9-8080-62AA7CF8CDCC}" type="pres">
      <dgm:prSet presAssocID="{33999138-2842-486C-9316-0D17E163D2EF}" presName="accentRepeatNode" presStyleLbl="solidFgAcc1" presStyleIdx="0" presStyleCnt="6"/>
      <dgm:spPr/>
    </dgm:pt>
    <dgm:pt modelId="{E3A51409-2F31-478C-85E8-5D3547EE3DA3}" type="pres">
      <dgm:prSet presAssocID="{C4AEBDC1-8A10-4ADF-ACC3-21CF4ED3EA4A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2D2C7A4-E3E4-4BE4-A56E-85A2012EF1C6}" type="pres">
      <dgm:prSet presAssocID="{C4AEBDC1-8A10-4ADF-ACC3-21CF4ED3EA4A}" presName="accent_2" presStyleCnt="0"/>
      <dgm:spPr/>
    </dgm:pt>
    <dgm:pt modelId="{BDE59DAF-DFC9-4E1A-BA72-07AF183AFFA3}" type="pres">
      <dgm:prSet presAssocID="{C4AEBDC1-8A10-4ADF-ACC3-21CF4ED3EA4A}" presName="accentRepeatNode" presStyleLbl="solidFgAcc1" presStyleIdx="1" presStyleCnt="6"/>
      <dgm:spPr/>
    </dgm:pt>
    <dgm:pt modelId="{A49FE870-69B5-4D6D-82AB-0E2C48D1C982}" type="pres">
      <dgm:prSet presAssocID="{89FBE326-DADC-40C7-AEEA-FF38B72F7851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43CC902-1905-4CEA-8241-B3F4AA682CA1}" type="pres">
      <dgm:prSet presAssocID="{89FBE326-DADC-40C7-AEEA-FF38B72F7851}" presName="accent_3" presStyleCnt="0"/>
      <dgm:spPr/>
    </dgm:pt>
    <dgm:pt modelId="{3D94B93C-ECBD-4E24-ADE0-9BC08B397727}" type="pres">
      <dgm:prSet presAssocID="{89FBE326-DADC-40C7-AEEA-FF38B72F7851}" presName="accentRepeatNode" presStyleLbl="solidFgAcc1" presStyleIdx="2" presStyleCnt="6"/>
      <dgm:spPr/>
    </dgm:pt>
    <dgm:pt modelId="{541B5DAD-7B25-4863-A2AA-92736B0EF96C}" type="pres">
      <dgm:prSet presAssocID="{C7E85B61-ACA9-4E4E-9620-E5686D466371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7F340A-C720-4922-A5CB-19F1BF8993FC}" type="pres">
      <dgm:prSet presAssocID="{C7E85B61-ACA9-4E4E-9620-E5686D466371}" presName="accent_4" presStyleCnt="0"/>
      <dgm:spPr/>
    </dgm:pt>
    <dgm:pt modelId="{602E8ACC-7CE2-456A-8F5F-A34FD90FD928}" type="pres">
      <dgm:prSet presAssocID="{C7E85B61-ACA9-4E4E-9620-E5686D466371}" presName="accentRepeatNode" presStyleLbl="solidFgAcc1" presStyleIdx="3" presStyleCnt="6"/>
      <dgm:spPr/>
    </dgm:pt>
    <dgm:pt modelId="{AA4C83BF-916D-4926-98C3-2DBF49EDC348}" type="pres">
      <dgm:prSet presAssocID="{285EC23A-2BA1-4C31-BE85-0DF453EEDDE7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A166CAC-74CF-4528-9EC6-0A08C8FFB78A}" type="pres">
      <dgm:prSet presAssocID="{285EC23A-2BA1-4C31-BE85-0DF453EEDDE7}" presName="accent_5" presStyleCnt="0"/>
      <dgm:spPr/>
    </dgm:pt>
    <dgm:pt modelId="{BC986A88-55D3-4577-BA5E-F8952D79A3E9}" type="pres">
      <dgm:prSet presAssocID="{285EC23A-2BA1-4C31-BE85-0DF453EEDDE7}" presName="accentRepeatNode" presStyleLbl="solidFgAcc1" presStyleIdx="4" presStyleCnt="6"/>
      <dgm:spPr/>
    </dgm:pt>
    <dgm:pt modelId="{66C25524-D16E-4838-8BDD-F7D8F8DC330C}" type="pres">
      <dgm:prSet presAssocID="{E6C7CEBB-0BD4-4247-B767-0B5DBCFBAF37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067B59-457B-49FC-BDAE-822B6615056A}" type="pres">
      <dgm:prSet presAssocID="{E6C7CEBB-0BD4-4247-B767-0B5DBCFBAF37}" presName="accent_6" presStyleCnt="0"/>
      <dgm:spPr/>
    </dgm:pt>
    <dgm:pt modelId="{D8173910-DF40-4031-87D7-8381ECEE1B90}" type="pres">
      <dgm:prSet presAssocID="{E6C7CEBB-0BD4-4247-B767-0B5DBCFBAF37}" presName="accentRepeatNode" presStyleLbl="solidFgAcc1" presStyleIdx="5" presStyleCnt="6"/>
      <dgm:spPr/>
    </dgm:pt>
  </dgm:ptLst>
  <dgm:cxnLst>
    <dgm:cxn modelId="{7D8C9C9A-F4E3-497B-B8CB-4662592CA89C}" type="presOf" srcId="{198637B4-84DA-407E-A1F5-CCBE0FC18498}" destId="{2AB17BA2-D018-4EAD-B3E1-0B7400FD441F}" srcOrd="0" destOrd="0" presId="urn:microsoft.com/office/officeart/2008/layout/VerticalCurvedList"/>
    <dgm:cxn modelId="{59B444FC-721E-4C54-8F1B-4058C53F1B61}" type="presOf" srcId="{33999138-2842-486C-9316-0D17E163D2EF}" destId="{1871EBBF-BF3C-4CFB-9CDE-105B444C31C8}" srcOrd="0" destOrd="0" presId="urn:microsoft.com/office/officeart/2008/layout/VerticalCurvedList"/>
    <dgm:cxn modelId="{6E0B485E-5818-40DF-AD2C-4D603D6B90E0}" type="presOf" srcId="{285EC23A-2BA1-4C31-BE85-0DF453EEDDE7}" destId="{AA4C83BF-916D-4926-98C3-2DBF49EDC348}" srcOrd="0" destOrd="0" presId="urn:microsoft.com/office/officeart/2008/layout/VerticalCurvedList"/>
    <dgm:cxn modelId="{0F7A965B-C16D-48EE-8336-1313097FBCBE}" srcId="{C3F9989A-0957-401A-A500-C4A2B2EFC075}" destId="{C7E85B61-ACA9-4E4E-9620-E5686D466371}" srcOrd="3" destOrd="0" parTransId="{70993B60-5635-46DF-9850-0A3A93530BF7}" sibTransId="{13192FF5-B998-4089-91B5-555777B26792}"/>
    <dgm:cxn modelId="{3913CCA3-6844-4967-8AEC-37F01579BB36}" type="presOf" srcId="{C3F9989A-0957-401A-A500-C4A2B2EFC075}" destId="{89F4BCDA-6169-42AF-949D-1075CF3D8D0B}" srcOrd="0" destOrd="0" presId="urn:microsoft.com/office/officeart/2008/layout/VerticalCurvedList"/>
    <dgm:cxn modelId="{84F2E9CD-1746-4FBC-9349-0B0549654BA0}" type="presOf" srcId="{C4AEBDC1-8A10-4ADF-ACC3-21CF4ED3EA4A}" destId="{E3A51409-2F31-478C-85E8-5D3547EE3DA3}" srcOrd="0" destOrd="0" presId="urn:microsoft.com/office/officeart/2008/layout/VerticalCurvedList"/>
    <dgm:cxn modelId="{AFCBA581-E15B-4217-A262-45E8E32D6248}" srcId="{C3F9989A-0957-401A-A500-C4A2B2EFC075}" destId="{E6C7CEBB-0BD4-4247-B767-0B5DBCFBAF37}" srcOrd="5" destOrd="0" parTransId="{75EFA567-A268-4680-A813-C32C4D1E5F69}" sibTransId="{3112AD12-C22A-4353-8ABF-08201AF11312}"/>
    <dgm:cxn modelId="{08659132-BFC6-42FD-83F9-AB2DAB7C1142}" srcId="{C3F9989A-0957-401A-A500-C4A2B2EFC075}" destId="{89FBE326-DADC-40C7-AEEA-FF38B72F7851}" srcOrd="2" destOrd="0" parTransId="{DFD5F0CA-0F7A-4AF9-8328-F1F4A621BA22}" sibTransId="{2F1347EF-7194-476A-8CBD-A12B8FEA417E}"/>
    <dgm:cxn modelId="{C76B3294-6550-447B-8C62-A94DFC289EAA}" srcId="{C3F9989A-0957-401A-A500-C4A2B2EFC075}" destId="{C4AEBDC1-8A10-4ADF-ACC3-21CF4ED3EA4A}" srcOrd="1" destOrd="0" parTransId="{CBFB7C82-F7D0-4D8D-A8B2-CC138088CD0C}" sibTransId="{C5CF9D8A-EA2A-4EFB-9B07-6E4C689C8C2F}"/>
    <dgm:cxn modelId="{E179ECF6-808B-4BD0-AA49-85BDB6513BF3}" srcId="{C3F9989A-0957-401A-A500-C4A2B2EFC075}" destId="{285EC23A-2BA1-4C31-BE85-0DF453EEDDE7}" srcOrd="4" destOrd="0" parTransId="{BE7FA29C-1FE0-41FD-867B-C1C1222566BA}" sibTransId="{C761990D-1830-4549-89C4-3693D891AD2F}"/>
    <dgm:cxn modelId="{9EE56EC4-CD41-488D-AB37-4AC7F10BC3FD}" type="presOf" srcId="{E6C7CEBB-0BD4-4247-B767-0B5DBCFBAF37}" destId="{66C25524-D16E-4838-8BDD-F7D8F8DC330C}" srcOrd="0" destOrd="0" presId="urn:microsoft.com/office/officeart/2008/layout/VerticalCurvedList"/>
    <dgm:cxn modelId="{54AE007A-89CD-408E-9EAC-F9F7011A6C0D}" type="presOf" srcId="{C7E85B61-ACA9-4E4E-9620-E5686D466371}" destId="{541B5DAD-7B25-4863-A2AA-92736B0EF96C}" srcOrd="0" destOrd="0" presId="urn:microsoft.com/office/officeart/2008/layout/VerticalCurvedList"/>
    <dgm:cxn modelId="{96285266-CDC7-4803-B012-1B24AFE0BDE3}" srcId="{C3F9989A-0957-401A-A500-C4A2B2EFC075}" destId="{33999138-2842-486C-9316-0D17E163D2EF}" srcOrd="0" destOrd="0" parTransId="{08C08D1D-B09A-431F-963D-EC1D03627A85}" sibTransId="{198637B4-84DA-407E-A1F5-CCBE0FC18498}"/>
    <dgm:cxn modelId="{172F3E01-4D2C-4E22-B379-945509CA86F7}" type="presOf" srcId="{89FBE326-DADC-40C7-AEEA-FF38B72F7851}" destId="{A49FE870-69B5-4D6D-82AB-0E2C48D1C982}" srcOrd="0" destOrd="0" presId="urn:microsoft.com/office/officeart/2008/layout/VerticalCurvedList"/>
    <dgm:cxn modelId="{81EEF601-7A42-4699-8F31-905CB8D96599}" type="presParOf" srcId="{89F4BCDA-6169-42AF-949D-1075CF3D8D0B}" destId="{D6689FEC-606A-4740-A27B-6E6D483DFCEA}" srcOrd="0" destOrd="0" presId="urn:microsoft.com/office/officeart/2008/layout/VerticalCurvedList"/>
    <dgm:cxn modelId="{E2BFB014-A167-4DED-AB1F-B8AC41FA0F13}" type="presParOf" srcId="{D6689FEC-606A-4740-A27B-6E6D483DFCEA}" destId="{97B7A0CE-7C71-4013-97EF-F0E2555C178B}" srcOrd="0" destOrd="0" presId="urn:microsoft.com/office/officeart/2008/layout/VerticalCurvedList"/>
    <dgm:cxn modelId="{B1206636-3665-46F2-925C-0AA4330E13F1}" type="presParOf" srcId="{97B7A0CE-7C71-4013-97EF-F0E2555C178B}" destId="{70453091-4EC4-43E6-A0E7-68C1E9A802E7}" srcOrd="0" destOrd="0" presId="urn:microsoft.com/office/officeart/2008/layout/VerticalCurvedList"/>
    <dgm:cxn modelId="{167EAA3B-53DF-4D3F-89D5-7C14458C8597}" type="presParOf" srcId="{97B7A0CE-7C71-4013-97EF-F0E2555C178B}" destId="{2AB17BA2-D018-4EAD-B3E1-0B7400FD441F}" srcOrd="1" destOrd="0" presId="urn:microsoft.com/office/officeart/2008/layout/VerticalCurvedList"/>
    <dgm:cxn modelId="{2978EE3D-325C-4466-89EE-8F11E584682A}" type="presParOf" srcId="{97B7A0CE-7C71-4013-97EF-F0E2555C178B}" destId="{B0C29D3F-560C-4BD2-AD6B-3547E58EE0E6}" srcOrd="2" destOrd="0" presId="urn:microsoft.com/office/officeart/2008/layout/VerticalCurvedList"/>
    <dgm:cxn modelId="{1F0D27CA-46C8-4DA9-80A2-5A528774652A}" type="presParOf" srcId="{97B7A0CE-7C71-4013-97EF-F0E2555C178B}" destId="{D29B859B-EADF-4A85-8788-5F844795FF0B}" srcOrd="3" destOrd="0" presId="urn:microsoft.com/office/officeart/2008/layout/VerticalCurvedList"/>
    <dgm:cxn modelId="{48A22206-0B63-402B-9598-96AA966441A0}" type="presParOf" srcId="{D6689FEC-606A-4740-A27B-6E6D483DFCEA}" destId="{1871EBBF-BF3C-4CFB-9CDE-105B444C31C8}" srcOrd="1" destOrd="0" presId="urn:microsoft.com/office/officeart/2008/layout/VerticalCurvedList"/>
    <dgm:cxn modelId="{E337402D-EC74-4807-A540-6970F0625A9A}" type="presParOf" srcId="{D6689FEC-606A-4740-A27B-6E6D483DFCEA}" destId="{6130B4DB-AAEF-4D35-9C4B-FFD8E3F2DA59}" srcOrd="2" destOrd="0" presId="urn:microsoft.com/office/officeart/2008/layout/VerticalCurvedList"/>
    <dgm:cxn modelId="{AABCBD93-DF20-4B0F-8236-F19439F06EE8}" type="presParOf" srcId="{6130B4DB-AAEF-4D35-9C4B-FFD8E3F2DA59}" destId="{6FC9EA72-2029-43C9-8080-62AA7CF8CDCC}" srcOrd="0" destOrd="0" presId="urn:microsoft.com/office/officeart/2008/layout/VerticalCurvedList"/>
    <dgm:cxn modelId="{EDB508DC-2786-420D-A185-0827370A1C13}" type="presParOf" srcId="{D6689FEC-606A-4740-A27B-6E6D483DFCEA}" destId="{E3A51409-2F31-478C-85E8-5D3547EE3DA3}" srcOrd="3" destOrd="0" presId="urn:microsoft.com/office/officeart/2008/layout/VerticalCurvedList"/>
    <dgm:cxn modelId="{F064EEA9-8EFC-4A10-867B-97428793A51C}" type="presParOf" srcId="{D6689FEC-606A-4740-A27B-6E6D483DFCEA}" destId="{42D2C7A4-E3E4-4BE4-A56E-85A2012EF1C6}" srcOrd="4" destOrd="0" presId="urn:microsoft.com/office/officeart/2008/layout/VerticalCurvedList"/>
    <dgm:cxn modelId="{934FB35E-ADEB-4A87-AA09-D3C6D94A8915}" type="presParOf" srcId="{42D2C7A4-E3E4-4BE4-A56E-85A2012EF1C6}" destId="{BDE59DAF-DFC9-4E1A-BA72-07AF183AFFA3}" srcOrd="0" destOrd="0" presId="urn:microsoft.com/office/officeart/2008/layout/VerticalCurvedList"/>
    <dgm:cxn modelId="{BAD9B44A-D30C-4F11-9858-5BA193FB5DE9}" type="presParOf" srcId="{D6689FEC-606A-4740-A27B-6E6D483DFCEA}" destId="{A49FE870-69B5-4D6D-82AB-0E2C48D1C982}" srcOrd="5" destOrd="0" presId="urn:microsoft.com/office/officeart/2008/layout/VerticalCurvedList"/>
    <dgm:cxn modelId="{5CA96A3C-18BE-429C-A6F1-27C6B2A7D1F3}" type="presParOf" srcId="{D6689FEC-606A-4740-A27B-6E6D483DFCEA}" destId="{543CC902-1905-4CEA-8241-B3F4AA682CA1}" srcOrd="6" destOrd="0" presId="urn:microsoft.com/office/officeart/2008/layout/VerticalCurvedList"/>
    <dgm:cxn modelId="{4689D7E8-1EE9-4D8D-AF90-AD7F2ED31A57}" type="presParOf" srcId="{543CC902-1905-4CEA-8241-B3F4AA682CA1}" destId="{3D94B93C-ECBD-4E24-ADE0-9BC08B397727}" srcOrd="0" destOrd="0" presId="urn:microsoft.com/office/officeart/2008/layout/VerticalCurvedList"/>
    <dgm:cxn modelId="{838374A9-4BB0-410B-B66E-DF963D4CD574}" type="presParOf" srcId="{D6689FEC-606A-4740-A27B-6E6D483DFCEA}" destId="{541B5DAD-7B25-4863-A2AA-92736B0EF96C}" srcOrd="7" destOrd="0" presId="urn:microsoft.com/office/officeart/2008/layout/VerticalCurvedList"/>
    <dgm:cxn modelId="{3917B958-A9D5-44DE-BE69-FD0C23A55B40}" type="presParOf" srcId="{D6689FEC-606A-4740-A27B-6E6D483DFCEA}" destId="{B47F340A-C720-4922-A5CB-19F1BF8993FC}" srcOrd="8" destOrd="0" presId="urn:microsoft.com/office/officeart/2008/layout/VerticalCurvedList"/>
    <dgm:cxn modelId="{938E378C-F974-466C-A67D-394033F56ADD}" type="presParOf" srcId="{B47F340A-C720-4922-A5CB-19F1BF8993FC}" destId="{602E8ACC-7CE2-456A-8F5F-A34FD90FD928}" srcOrd="0" destOrd="0" presId="urn:microsoft.com/office/officeart/2008/layout/VerticalCurvedList"/>
    <dgm:cxn modelId="{9D3F39F4-FF87-4A59-BC57-486AE8FA05C8}" type="presParOf" srcId="{D6689FEC-606A-4740-A27B-6E6D483DFCEA}" destId="{AA4C83BF-916D-4926-98C3-2DBF49EDC348}" srcOrd="9" destOrd="0" presId="urn:microsoft.com/office/officeart/2008/layout/VerticalCurvedList"/>
    <dgm:cxn modelId="{1368AF92-951D-4318-85C2-B61320B7A884}" type="presParOf" srcId="{D6689FEC-606A-4740-A27B-6E6D483DFCEA}" destId="{7A166CAC-74CF-4528-9EC6-0A08C8FFB78A}" srcOrd="10" destOrd="0" presId="urn:microsoft.com/office/officeart/2008/layout/VerticalCurvedList"/>
    <dgm:cxn modelId="{A110D800-00DA-41B7-A7D1-75228ECD95EB}" type="presParOf" srcId="{7A166CAC-74CF-4528-9EC6-0A08C8FFB78A}" destId="{BC986A88-55D3-4577-BA5E-F8952D79A3E9}" srcOrd="0" destOrd="0" presId="urn:microsoft.com/office/officeart/2008/layout/VerticalCurvedList"/>
    <dgm:cxn modelId="{26ADA1C0-1BCE-410D-A9EC-C5039A211B67}" type="presParOf" srcId="{D6689FEC-606A-4740-A27B-6E6D483DFCEA}" destId="{66C25524-D16E-4838-8BDD-F7D8F8DC330C}" srcOrd="11" destOrd="0" presId="urn:microsoft.com/office/officeart/2008/layout/VerticalCurvedList"/>
    <dgm:cxn modelId="{E9920303-2660-475A-83EA-241D182C43AF}" type="presParOf" srcId="{D6689FEC-606A-4740-A27B-6E6D483DFCEA}" destId="{95067B59-457B-49FC-BDAE-822B6615056A}" srcOrd="12" destOrd="0" presId="urn:microsoft.com/office/officeart/2008/layout/VerticalCurvedList"/>
    <dgm:cxn modelId="{0F29E3A7-D156-4A99-93F8-73BB099F776E}" type="presParOf" srcId="{95067B59-457B-49FC-BDAE-822B6615056A}" destId="{D8173910-DF40-4031-87D7-8381ECEE1B9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6712FA-AD66-4529-A0A8-38751B1E4308}" type="doc">
      <dgm:prSet loTypeId="urn:microsoft.com/office/officeart/2005/8/layout/hList6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1A251803-75DA-45A2-B178-7F7D9B38932F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невідповідністю між стандартами навчання учнів та їх індивідуальними особистісними характеристиками, такими як темп-ритм, інтереси, здібності, тощо;</a:t>
          </a:r>
          <a:endParaRPr lang="uk-UA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E483E0-B3BC-49B5-B58F-637AE02D1516}" type="parTrans" cxnId="{C2ACC7B4-BC4E-47AB-B9DE-32AD3F909D43}">
      <dgm:prSet/>
      <dgm:spPr/>
      <dgm:t>
        <a:bodyPr/>
        <a:lstStyle/>
        <a:p>
          <a:endParaRPr lang="uk-UA"/>
        </a:p>
      </dgm:t>
    </dgm:pt>
    <dgm:pt modelId="{B4BA0897-B611-46F0-BD32-77FB4EDBB06F}" type="sibTrans" cxnId="{C2ACC7B4-BC4E-47AB-B9DE-32AD3F909D43}">
      <dgm:prSet/>
      <dgm:spPr/>
      <dgm:t>
        <a:bodyPr/>
        <a:lstStyle/>
        <a:p>
          <a:endParaRPr lang="uk-UA"/>
        </a:p>
      </dgm:t>
    </dgm:pt>
    <dgm:pt modelId="{AC28160F-35EF-4FC5-BDC1-A4E85C498173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невідповідністю темпів розвитку науки дійсним пізнавальним можливостям учнів;</a:t>
          </a:r>
          <a:endParaRPr lang="uk-UA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345F1C-7BD8-4967-A10D-469E672253BE}" type="parTrans" cxnId="{39F0D981-4298-4B5E-8A55-481D7E69CA35}">
      <dgm:prSet/>
      <dgm:spPr/>
      <dgm:t>
        <a:bodyPr/>
        <a:lstStyle/>
        <a:p>
          <a:endParaRPr lang="uk-UA"/>
        </a:p>
      </dgm:t>
    </dgm:pt>
    <dgm:pt modelId="{35C40EB5-C4A5-483F-B89D-91A444A90039}" type="sibTrans" cxnId="{39F0D981-4298-4B5E-8A55-481D7E69CA35}">
      <dgm:prSet/>
      <dgm:spPr/>
      <dgm:t>
        <a:bodyPr/>
        <a:lstStyle/>
        <a:p>
          <a:endParaRPr lang="uk-UA"/>
        </a:p>
      </dgm:t>
    </dgm:pt>
    <dgm:pt modelId="{D158D7BC-C9A9-48C4-8492-1713C7CC58B7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невідповідністю </a:t>
          </a:r>
          <a:r>
            <a:rPr lang="uk-UA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нав'язуваного</a:t>
          </a:r>
          <a:r>
            <a:rPr lang="uk-U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навчання за одним профілем прогресивному в 21 столітті вектору на </a:t>
          </a:r>
          <a:r>
            <a:rPr lang="uk-UA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багатостороній</a:t>
          </a:r>
          <a:r>
            <a:rPr lang="uk-U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особистісний розвиток;</a:t>
          </a:r>
          <a:endParaRPr lang="uk-UA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AD113F-E87D-4E6E-8D01-534335A85B32}" type="parTrans" cxnId="{87F007D0-5013-47BC-8EB5-EB4128EB8B2C}">
      <dgm:prSet/>
      <dgm:spPr/>
      <dgm:t>
        <a:bodyPr/>
        <a:lstStyle/>
        <a:p>
          <a:endParaRPr lang="uk-UA"/>
        </a:p>
      </dgm:t>
    </dgm:pt>
    <dgm:pt modelId="{7FC508C4-3931-47E1-A901-C68628AC1C21}" type="sibTrans" cxnId="{87F007D0-5013-47BC-8EB5-EB4128EB8B2C}">
      <dgm:prSet/>
      <dgm:spPr/>
      <dgm:t>
        <a:bodyPr/>
        <a:lstStyle/>
        <a:p>
          <a:endParaRPr lang="uk-UA"/>
        </a:p>
      </dgm:t>
    </dgm:pt>
    <dgm:pt modelId="{5F611AD7-11F4-47AF-814F-4DF138235D7B}">
      <dgm:prSet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 передових країнах кейси стають </a:t>
          </a:r>
          <a:r>
            <a:rPr lang="uk-UA" sz="20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превалюючою</a:t>
          </a:r>
          <a:r>
            <a:rPr lang="uk-UA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формою занять.</a:t>
          </a:r>
          <a:endParaRPr lang="uk-UA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A335A0-7552-45B5-8198-50B8C0220FD1}" type="parTrans" cxnId="{7F4EC06B-0C7A-4CCA-BD37-25E50E828534}">
      <dgm:prSet/>
      <dgm:spPr/>
      <dgm:t>
        <a:bodyPr/>
        <a:lstStyle/>
        <a:p>
          <a:endParaRPr lang="uk-UA"/>
        </a:p>
      </dgm:t>
    </dgm:pt>
    <dgm:pt modelId="{C86DB0AB-BE80-4AEB-B911-B987A2A77B5D}" type="sibTrans" cxnId="{7F4EC06B-0C7A-4CCA-BD37-25E50E828534}">
      <dgm:prSet/>
      <dgm:spPr/>
      <dgm:t>
        <a:bodyPr/>
        <a:lstStyle/>
        <a:p>
          <a:endParaRPr lang="uk-UA"/>
        </a:p>
      </dgm:t>
    </dgm:pt>
    <dgm:pt modelId="{5CCF2E83-C6ED-4633-9773-79AF93C795D5}" type="pres">
      <dgm:prSet presAssocID="{366712FA-AD66-4529-A0A8-38751B1E430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E70F53E-915A-49BE-AC08-AC3888D78C05}" type="pres">
      <dgm:prSet presAssocID="{1A251803-75DA-45A2-B178-7F7D9B38932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85E1185-9EEB-4045-BCA0-B8E79BDB6247}" type="pres">
      <dgm:prSet presAssocID="{B4BA0897-B611-46F0-BD32-77FB4EDBB06F}" presName="sibTrans" presStyleCnt="0"/>
      <dgm:spPr/>
    </dgm:pt>
    <dgm:pt modelId="{DF8D1070-5D7C-413C-9363-E18234BFFEA7}" type="pres">
      <dgm:prSet presAssocID="{AC28160F-35EF-4FC5-BDC1-A4E85C49817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FF94F49-7965-4CE9-A88E-6A50432E03FF}" type="pres">
      <dgm:prSet presAssocID="{35C40EB5-C4A5-483F-B89D-91A444A90039}" presName="sibTrans" presStyleCnt="0"/>
      <dgm:spPr/>
    </dgm:pt>
    <dgm:pt modelId="{9E79476F-5464-438D-B449-A24585CA1C12}" type="pres">
      <dgm:prSet presAssocID="{D158D7BC-C9A9-48C4-8492-1713C7CC58B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E80052C-7AE3-4FAE-B9BE-F5DF61C73448}" type="pres">
      <dgm:prSet presAssocID="{7FC508C4-3931-47E1-A901-C68628AC1C21}" presName="sibTrans" presStyleCnt="0"/>
      <dgm:spPr/>
    </dgm:pt>
    <dgm:pt modelId="{200CEAF8-958F-4563-8A25-0255E8E45BFC}" type="pres">
      <dgm:prSet presAssocID="{5F611AD7-11F4-47AF-814F-4DF138235D7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20C11B3-90D1-45D6-A9E0-67EDD688768F}" type="presOf" srcId="{D158D7BC-C9A9-48C4-8492-1713C7CC58B7}" destId="{9E79476F-5464-438D-B449-A24585CA1C12}" srcOrd="0" destOrd="0" presId="urn:microsoft.com/office/officeart/2005/8/layout/hList6"/>
    <dgm:cxn modelId="{39F0D981-4298-4B5E-8A55-481D7E69CA35}" srcId="{366712FA-AD66-4529-A0A8-38751B1E4308}" destId="{AC28160F-35EF-4FC5-BDC1-A4E85C498173}" srcOrd="1" destOrd="0" parTransId="{0B345F1C-7BD8-4967-A10D-469E672253BE}" sibTransId="{35C40EB5-C4A5-483F-B89D-91A444A90039}"/>
    <dgm:cxn modelId="{7F4EC06B-0C7A-4CCA-BD37-25E50E828534}" srcId="{366712FA-AD66-4529-A0A8-38751B1E4308}" destId="{5F611AD7-11F4-47AF-814F-4DF138235D7B}" srcOrd="3" destOrd="0" parTransId="{64A335A0-7552-45B5-8198-50B8C0220FD1}" sibTransId="{C86DB0AB-BE80-4AEB-B911-B987A2A77B5D}"/>
    <dgm:cxn modelId="{9F0B3053-96D1-4F04-A9CB-FF05405602B3}" type="presOf" srcId="{5F611AD7-11F4-47AF-814F-4DF138235D7B}" destId="{200CEAF8-958F-4563-8A25-0255E8E45BFC}" srcOrd="0" destOrd="0" presId="urn:microsoft.com/office/officeart/2005/8/layout/hList6"/>
    <dgm:cxn modelId="{57C2D785-7F56-4D21-B286-425AF56DBEFF}" type="presOf" srcId="{1A251803-75DA-45A2-B178-7F7D9B38932F}" destId="{FE70F53E-915A-49BE-AC08-AC3888D78C05}" srcOrd="0" destOrd="0" presId="urn:microsoft.com/office/officeart/2005/8/layout/hList6"/>
    <dgm:cxn modelId="{30E46FF3-E5F6-4713-A953-7D41520F5E98}" type="presOf" srcId="{AC28160F-35EF-4FC5-BDC1-A4E85C498173}" destId="{DF8D1070-5D7C-413C-9363-E18234BFFEA7}" srcOrd="0" destOrd="0" presId="urn:microsoft.com/office/officeart/2005/8/layout/hList6"/>
    <dgm:cxn modelId="{73FBE54F-3432-45DD-8B55-1F3A19A62795}" type="presOf" srcId="{366712FA-AD66-4529-A0A8-38751B1E4308}" destId="{5CCF2E83-C6ED-4633-9773-79AF93C795D5}" srcOrd="0" destOrd="0" presId="urn:microsoft.com/office/officeart/2005/8/layout/hList6"/>
    <dgm:cxn modelId="{C2ACC7B4-BC4E-47AB-B9DE-32AD3F909D43}" srcId="{366712FA-AD66-4529-A0A8-38751B1E4308}" destId="{1A251803-75DA-45A2-B178-7F7D9B38932F}" srcOrd="0" destOrd="0" parTransId="{5FE483E0-B3BC-49B5-B58F-637AE02D1516}" sibTransId="{B4BA0897-B611-46F0-BD32-77FB4EDBB06F}"/>
    <dgm:cxn modelId="{87F007D0-5013-47BC-8EB5-EB4128EB8B2C}" srcId="{366712FA-AD66-4529-A0A8-38751B1E4308}" destId="{D158D7BC-C9A9-48C4-8492-1713C7CC58B7}" srcOrd="2" destOrd="0" parTransId="{3AAD113F-E87D-4E6E-8D01-534335A85B32}" sibTransId="{7FC508C4-3931-47E1-A901-C68628AC1C21}"/>
    <dgm:cxn modelId="{F15501E1-BA42-41A8-90CC-13E08ECA170C}" type="presParOf" srcId="{5CCF2E83-C6ED-4633-9773-79AF93C795D5}" destId="{FE70F53E-915A-49BE-AC08-AC3888D78C05}" srcOrd="0" destOrd="0" presId="urn:microsoft.com/office/officeart/2005/8/layout/hList6"/>
    <dgm:cxn modelId="{D2D6F338-A342-4F38-8A6F-4D91C426D656}" type="presParOf" srcId="{5CCF2E83-C6ED-4633-9773-79AF93C795D5}" destId="{785E1185-9EEB-4045-BCA0-B8E79BDB6247}" srcOrd="1" destOrd="0" presId="urn:microsoft.com/office/officeart/2005/8/layout/hList6"/>
    <dgm:cxn modelId="{53580259-162C-42BF-B23D-9DC9F8ABB11E}" type="presParOf" srcId="{5CCF2E83-C6ED-4633-9773-79AF93C795D5}" destId="{DF8D1070-5D7C-413C-9363-E18234BFFEA7}" srcOrd="2" destOrd="0" presId="urn:microsoft.com/office/officeart/2005/8/layout/hList6"/>
    <dgm:cxn modelId="{DFB633ED-13B7-48EF-9208-378CB5FD9D17}" type="presParOf" srcId="{5CCF2E83-C6ED-4633-9773-79AF93C795D5}" destId="{0FF94F49-7965-4CE9-A88E-6A50432E03FF}" srcOrd="3" destOrd="0" presId="urn:microsoft.com/office/officeart/2005/8/layout/hList6"/>
    <dgm:cxn modelId="{419067B4-72F4-40EF-BD54-615572E85083}" type="presParOf" srcId="{5CCF2E83-C6ED-4633-9773-79AF93C795D5}" destId="{9E79476F-5464-438D-B449-A24585CA1C12}" srcOrd="4" destOrd="0" presId="urn:microsoft.com/office/officeart/2005/8/layout/hList6"/>
    <dgm:cxn modelId="{67A2E502-2BEE-4D63-A354-C3B7C82C7D32}" type="presParOf" srcId="{5CCF2E83-C6ED-4633-9773-79AF93C795D5}" destId="{4E80052C-7AE3-4FAE-B9BE-F5DF61C73448}" srcOrd="5" destOrd="0" presId="urn:microsoft.com/office/officeart/2005/8/layout/hList6"/>
    <dgm:cxn modelId="{50ECB1F2-435D-4BBF-8BD0-506576225D48}" type="presParOf" srcId="{5CCF2E83-C6ED-4633-9773-79AF93C795D5}" destId="{200CEAF8-958F-4563-8A25-0255E8E45BFC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2174F6-04FB-4641-81F2-DBB257EADFFD}">
      <dsp:nvSpPr>
        <dsp:cNvPr id="0" name=""/>
        <dsp:cNvSpPr/>
      </dsp:nvSpPr>
      <dsp:spPr>
        <a:xfrm>
          <a:off x="271206" y="0"/>
          <a:ext cx="5361998" cy="4941570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18770E-F114-404B-A111-A6ED730CD61E}">
      <dsp:nvSpPr>
        <dsp:cNvPr id="0" name=""/>
        <dsp:cNvSpPr/>
      </dsp:nvSpPr>
      <dsp:spPr>
        <a:xfrm>
          <a:off x="3534965" y="496811"/>
          <a:ext cx="3212020" cy="5848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Як це працює?</a:t>
          </a:r>
          <a:endParaRPr lang="uk-UA" sz="1500" kern="1200" dirty="0"/>
        </a:p>
      </dsp:txBody>
      <dsp:txXfrm>
        <a:off x="3563517" y="525363"/>
        <a:ext cx="3154916" cy="527777"/>
      </dsp:txXfrm>
    </dsp:sp>
    <dsp:sp modelId="{DCAA6797-94C0-42F6-BB73-2EEDD2BAFE20}">
      <dsp:nvSpPr>
        <dsp:cNvPr id="0" name=""/>
        <dsp:cNvSpPr/>
      </dsp:nvSpPr>
      <dsp:spPr>
        <a:xfrm>
          <a:off x="3534965" y="1154802"/>
          <a:ext cx="3212020" cy="5848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Які проблеми існують в зв'язку з цим?</a:t>
          </a:r>
          <a:endParaRPr lang="uk-UA" sz="1500" kern="1200" dirty="0"/>
        </a:p>
      </dsp:txBody>
      <dsp:txXfrm>
        <a:off x="3563517" y="1183354"/>
        <a:ext cx="3154916" cy="527777"/>
      </dsp:txXfrm>
    </dsp:sp>
    <dsp:sp modelId="{CB25F4B0-39A7-49CD-9C5B-D90F63610ABE}">
      <dsp:nvSpPr>
        <dsp:cNvPr id="0" name=""/>
        <dsp:cNvSpPr/>
      </dsp:nvSpPr>
      <dsp:spPr>
        <a:xfrm>
          <a:off x="3534965" y="1812793"/>
          <a:ext cx="3212020" cy="5848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>
              <a:latin typeface="Arial" panose="020B0604020202020204" pitchFamily="34" charset="0"/>
              <a:cs typeface="Arial" panose="020B0604020202020204" pitchFamily="34" charset="0"/>
            </a:rPr>
            <a:t>Як вони можуть бути подолані?</a:t>
          </a:r>
          <a:endParaRPr lang="uk-UA" sz="1500" kern="1200"/>
        </a:p>
      </dsp:txBody>
      <dsp:txXfrm>
        <a:off x="3563517" y="1841345"/>
        <a:ext cx="3154916" cy="527777"/>
      </dsp:txXfrm>
    </dsp:sp>
    <dsp:sp modelId="{95861F89-E318-4480-9C19-6BD906A590AB}">
      <dsp:nvSpPr>
        <dsp:cNvPr id="0" name=""/>
        <dsp:cNvSpPr/>
      </dsp:nvSpPr>
      <dsp:spPr>
        <a:xfrm>
          <a:off x="3534965" y="2470785"/>
          <a:ext cx="3212020" cy="5848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>
              <a:latin typeface="Arial" panose="020B0604020202020204" pitchFamily="34" charset="0"/>
              <a:cs typeface="Arial" panose="020B0604020202020204" pitchFamily="34" charset="0"/>
            </a:rPr>
            <a:t>Який може вийти результат?</a:t>
          </a:r>
          <a:endParaRPr lang="uk-UA" sz="1500" kern="1200"/>
        </a:p>
      </dsp:txBody>
      <dsp:txXfrm>
        <a:off x="3563517" y="2499337"/>
        <a:ext cx="3154916" cy="527777"/>
      </dsp:txXfrm>
    </dsp:sp>
    <dsp:sp modelId="{24297142-7428-4DCC-A792-15F5B39FE3CF}">
      <dsp:nvSpPr>
        <dsp:cNvPr id="0" name=""/>
        <dsp:cNvSpPr/>
      </dsp:nvSpPr>
      <dsp:spPr>
        <a:xfrm>
          <a:off x="3534965" y="3128776"/>
          <a:ext cx="3212020" cy="5848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>
              <a:latin typeface="Arial" panose="020B0604020202020204" pitchFamily="34" charset="0"/>
              <a:cs typeface="Arial" panose="020B0604020202020204" pitchFamily="34" charset="0"/>
            </a:rPr>
            <a:t>Які фундаментальні і нові знання є в цій галузі?</a:t>
          </a:r>
          <a:endParaRPr lang="uk-UA" sz="1500" kern="1200"/>
        </a:p>
      </dsp:txBody>
      <dsp:txXfrm>
        <a:off x="3563517" y="3157328"/>
        <a:ext cx="3154916" cy="527777"/>
      </dsp:txXfrm>
    </dsp:sp>
    <dsp:sp modelId="{CA8A2913-19ED-461B-95A2-2F95EF15DD35}">
      <dsp:nvSpPr>
        <dsp:cNvPr id="0" name=""/>
        <dsp:cNvSpPr/>
      </dsp:nvSpPr>
      <dsp:spPr>
        <a:xfrm>
          <a:off x="3534965" y="3786767"/>
          <a:ext cx="3212020" cy="5848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>
              <a:latin typeface="Arial" panose="020B0604020202020204" pitchFamily="34" charset="0"/>
              <a:cs typeface="Arial" panose="020B0604020202020204" pitchFamily="34" charset="0"/>
            </a:rPr>
            <a:t>Міні-історії</a:t>
          </a:r>
          <a:endParaRPr lang="uk-UA" sz="1500" kern="1200" dirty="0"/>
        </a:p>
      </dsp:txBody>
      <dsp:txXfrm>
        <a:off x="3563517" y="3815319"/>
        <a:ext cx="3154916" cy="5277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A0C07-9F1E-4D79-91C3-7A800949B9AB}">
      <dsp:nvSpPr>
        <dsp:cNvPr id="0" name=""/>
        <dsp:cNvSpPr/>
      </dsp:nvSpPr>
      <dsp:spPr>
        <a:xfrm rot="5400000">
          <a:off x="-411544" y="1600132"/>
          <a:ext cx="1815262" cy="2190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2E8D5D-EFC3-4837-BD52-D09BDABB4F9C}">
      <dsp:nvSpPr>
        <dsp:cNvPr id="0" name=""/>
        <dsp:cNvSpPr/>
      </dsp:nvSpPr>
      <dsp:spPr>
        <a:xfrm>
          <a:off x="4483" y="439329"/>
          <a:ext cx="2433451" cy="14600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Анатомія кейсу</a:t>
          </a:r>
          <a:endParaRPr lang="uk-UA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247" y="482093"/>
        <a:ext cx="2347923" cy="1374542"/>
      </dsp:txXfrm>
    </dsp:sp>
    <dsp:sp modelId="{B86DE0F8-4B8C-484A-81E4-CB01D718D256}">
      <dsp:nvSpPr>
        <dsp:cNvPr id="0" name=""/>
        <dsp:cNvSpPr/>
      </dsp:nvSpPr>
      <dsp:spPr>
        <a:xfrm rot="5400000">
          <a:off x="-411544" y="3425221"/>
          <a:ext cx="1815262" cy="2190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A44BE9-EB5E-4B44-8737-6B4A8079005F}">
      <dsp:nvSpPr>
        <dsp:cNvPr id="0" name=""/>
        <dsp:cNvSpPr/>
      </dsp:nvSpPr>
      <dsp:spPr>
        <a:xfrm>
          <a:off x="4483" y="2264418"/>
          <a:ext cx="2433451" cy="14600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Середовище: де відбуваються події в кейсі</a:t>
          </a:r>
          <a:endParaRPr lang="uk-UA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247" y="2307182"/>
        <a:ext cx="2347923" cy="1374542"/>
      </dsp:txXfrm>
    </dsp:sp>
    <dsp:sp modelId="{4C721D43-AEFA-40A6-B6D5-CB554ABBFDFE}">
      <dsp:nvSpPr>
        <dsp:cNvPr id="0" name=""/>
        <dsp:cNvSpPr/>
      </dsp:nvSpPr>
      <dsp:spPr>
        <a:xfrm>
          <a:off x="501000" y="4337765"/>
          <a:ext cx="3226664" cy="2190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733653-3FFF-4B2F-B5A6-C61214B5F474}">
      <dsp:nvSpPr>
        <dsp:cNvPr id="0" name=""/>
        <dsp:cNvSpPr/>
      </dsp:nvSpPr>
      <dsp:spPr>
        <a:xfrm>
          <a:off x="4483" y="4089507"/>
          <a:ext cx="2433451" cy="14600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Тема: про що йде мова у кейсі</a:t>
          </a:r>
          <a:endParaRPr lang="uk-UA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247" y="4132271"/>
        <a:ext cx="2347923" cy="1374542"/>
      </dsp:txXfrm>
    </dsp:sp>
    <dsp:sp modelId="{B5B69AC4-F47E-4DF3-9543-D7A9029FF63B}">
      <dsp:nvSpPr>
        <dsp:cNvPr id="0" name=""/>
        <dsp:cNvSpPr/>
      </dsp:nvSpPr>
      <dsp:spPr>
        <a:xfrm rot="16200000">
          <a:off x="2824946" y="3425221"/>
          <a:ext cx="1815262" cy="2190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B5411E-83F3-4E62-89C2-A14EC3060E95}">
      <dsp:nvSpPr>
        <dsp:cNvPr id="0" name=""/>
        <dsp:cNvSpPr/>
      </dsp:nvSpPr>
      <dsp:spPr>
        <a:xfrm>
          <a:off x="3240974" y="4089507"/>
          <a:ext cx="2433451" cy="14600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Питання: які піднімаються питання у кейсі</a:t>
          </a:r>
          <a:endParaRPr lang="uk-UA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83738" y="4132271"/>
        <a:ext cx="2347923" cy="1374542"/>
      </dsp:txXfrm>
    </dsp:sp>
    <dsp:sp modelId="{35F6BCAF-8CED-40AF-9457-AEE07120203C}">
      <dsp:nvSpPr>
        <dsp:cNvPr id="0" name=""/>
        <dsp:cNvSpPr/>
      </dsp:nvSpPr>
      <dsp:spPr>
        <a:xfrm rot="16200000">
          <a:off x="2824946" y="1600132"/>
          <a:ext cx="1815262" cy="21901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319D5D-A5D5-4CFB-B55C-9EC493D10E1B}">
      <dsp:nvSpPr>
        <dsp:cNvPr id="0" name=""/>
        <dsp:cNvSpPr/>
      </dsp:nvSpPr>
      <dsp:spPr>
        <a:xfrm>
          <a:off x="3240974" y="2264418"/>
          <a:ext cx="2433451" cy="146007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Дані: яка інформація подається у кейсі</a:t>
          </a:r>
          <a:endParaRPr lang="uk-UA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83738" y="2307182"/>
        <a:ext cx="2347923" cy="1374542"/>
      </dsp:txXfrm>
    </dsp:sp>
    <dsp:sp modelId="{4BE59776-8BDB-4EBA-9231-85109FCB5ECF}">
      <dsp:nvSpPr>
        <dsp:cNvPr id="0" name=""/>
        <dsp:cNvSpPr/>
      </dsp:nvSpPr>
      <dsp:spPr>
        <a:xfrm>
          <a:off x="3737490" y="687588"/>
          <a:ext cx="3226664" cy="2190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E00F8-0A7A-4E57-8F4B-DC6822B2213B}">
      <dsp:nvSpPr>
        <dsp:cNvPr id="0" name=""/>
        <dsp:cNvSpPr/>
      </dsp:nvSpPr>
      <dsp:spPr>
        <a:xfrm>
          <a:off x="3240974" y="439329"/>
          <a:ext cx="2433451" cy="14600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Розв’язок   кейса</a:t>
          </a:r>
          <a:endParaRPr lang="uk-UA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83738" y="482093"/>
        <a:ext cx="2347923" cy="1374542"/>
      </dsp:txXfrm>
    </dsp:sp>
    <dsp:sp modelId="{6D18D615-AB03-4936-82D1-88D8F0454883}">
      <dsp:nvSpPr>
        <dsp:cNvPr id="0" name=""/>
        <dsp:cNvSpPr/>
      </dsp:nvSpPr>
      <dsp:spPr>
        <a:xfrm rot="5400000">
          <a:off x="6061436" y="1600132"/>
          <a:ext cx="1815262" cy="2190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150D98-A2EB-4120-BB2E-1A23ED7A2808}">
      <dsp:nvSpPr>
        <dsp:cNvPr id="0" name=""/>
        <dsp:cNvSpPr/>
      </dsp:nvSpPr>
      <dsp:spPr>
        <a:xfrm>
          <a:off x="6477464" y="439329"/>
          <a:ext cx="2433451" cy="14600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Аналіз   кейса:   результат,   який   необхідно   досягнути </a:t>
          </a:r>
          <a:endParaRPr lang="uk-UA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20228" y="482093"/>
        <a:ext cx="2347923" cy="1374542"/>
      </dsp:txXfrm>
    </dsp:sp>
    <dsp:sp modelId="{44DB90BB-87F6-4D69-AB78-AFA4C827F775}">
      <dsp:nvSpPr>
        <dsp:cNvPr id="0" name=""/>
        <dsp:cNvSpPr/>
      </dsp:nvSpPr>
      <dsp:spPr>
        <a:xfrm>
          <a:off x="6477464" y="2264418"/>
          <a:ext cx="2433451" cy="14600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Час, необхідний для обговорення </a:t>
          </a:r>
          <a:endParaRPr lang="uk-UA" sz="1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520228" y="2307182"/>
        <a:ext cx="2347923" cy="13745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17BA2-D018-4EAD-B3E1-0B7400FD441F}">
      <dsp:nvSpPr>
        <dsp:cNvPr id="0" name=""/>
        <dsp:cNvSpPr/>
      </dsp:nvSpPr>
      <dsp:spPr>
        <a:xfrm>
          <a:off x="-7004813" y="-1070950"/>
          <a:ext cx="8336960" cy="8336960"/>
        </a:xfrm>
        <a:prstGeom prst="blockArc">
          <a:avLst>
            <a:gd name="adj1" fmla="val 18900000"/>
            <a:gd name="adj2" fmla="val 2700000"/>
            <a:gd name="adj3" fmla="val 259"/>
          </a:avLst>
        </a:prstGeom>
        <a:noFill/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71EBBF-BF3C-4CFB-9CDE-105B444C31C8}">
      <dsp:nvSpPr>
        <dsp:cNvPr id="0" name=""/>
        <dsp:cNvSpPr/>
      </dsp:nvSpPr>
      <dsp:spPr>
        <a:xfrm>
          <a:off x="495914" y="326231"/>
          <a:ext cx="9657085" cy="65221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76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глибше зрозуміти тему, розвинути уявлення;</a:t>
          </a:r>
          <a:endParaRPr lang="uk-UA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5914" y="326231"/>
        <a:ext cx="9657085" cy="652215"/>
      </dsp:txXfrm>
    </dsp:sp>
    <dsp:sp modelId="{6FC9EA72-2029-43C9-8080-62AA7CF8CDCC}">
      <dsp:nvSpPr>
        <dsp:cNvPr id="0" name=""/>
        <dsp:cNvSpPr/>
      </dsp:nvSpPr>
      <dsp:spPr>
        <a:xfrm>
          <a:off x="88279" y="244704"/>
          <a:ext cx="815269" cy="815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3A51409-2F31-478C-85E8-5D3547EE3DA3}">
      <dsp:nvSpPr>
        <dsp:cNvPr id="0" name=""/>
        <dsp:cNvSpPr/>
      </dsp:nvSpPr>
      <dsp:spPr>
        <a:xfrm>
          <a:off x="1032406" y="1304431"/>
          <a:ext cx="9120593" cy="65221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76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отримати </a:t>
          </a:r>
          <a:r>
            <a:rPr lang="uk-UA" sz="18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грунт</a:t>
          </a:r>
          <a:r>
            <a:rPr lang="uk-UA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для перевірки теорії, дослідження ідей, виявлення закономірностей, взаємозв’язків, формулювання гіпотез;</a:t>
          </a:r>
          <a:endParaRPr lang="uk-UA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2406" y="1304431"/>
        <a:ext cx="9120593" cy="652215"/>
      </dsp:txXfrm>
    </dsp:sp>
    <dsp:sp modelId="{BDE59DAF-DFC9-4E1A-BA72-07AF183AFFA3}">
      <dsp:nvSpPr>
        <dsp:cNvPr id="0" name=""/>
        <dsp:cNvSpPr/>
      </dsp:nvSpPr>
      <dsp:spPr>
        <a:xfrm>
          <a:off x="624771" y="1222904"/>
          <a:ext cx="815269" cy="815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9FE870-69B5-4D6D-82AB-0E2C48D1C982}">
      <dsp:nvSpPr>
        <dsp:cNvPr id="0" name=""/>
        <dsp:cNvSpPr/>
      </dsp:nvSpPr>
      <dsp:spPr>
        <a:xfrm>
          <a:off x="1277731" y="2282631"/>
          <a:ext cx="8875269" cy="65221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76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пробудити    інтерес,    підігріти    цікавість,    заохотити мислення та дискусію;</a:t>
          </a:r>
          <a:endParaRPr lang="uk-UA" sz="18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77731" y="2282631"/>
        <a:ext cx="8875269" cy="652215"/>
      </dsp:txXfrm>
    </dsp:sp>
    <dsp:sp modelId="{3D94B93C-ECBD-4E24-ADE0-9BC08B397727}">
      <dsp:nvSpPr>
        <dsp:cNvPr id="0" name=""/>
        <dsp:cNvSpPr/>
      </dsp:nvSpPr>
      <dsp:spPr>
        <a:xfrm>
          <a:off x="870096" y="2201104"/>
          <a:ext cx="815269" cy="815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1B5DAD-7B25-4863-A2AA-92736B0EF96C}">
      <dsp:nvSpPr>
        <dsp:cNvPr id="0" name=""/>
        <dsp:cNvSpPr/>
      </dsp:nvSpPr>
      <dsp:spPr>
        <a:xfrm>
          <a:off x="1277731" y="3260212"/>
          <a:ext cx="8875269" cy="65221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76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отримати додаткову інформацію, поглибити знання;  переконатися у поглядах;</a:t>
          </a:r>
          <a:endParaRPr lang="uk-UA" sz="18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77731" y="3260212"/>
        <a:ext cx="8875269" cy="652215"/>
      </dsp:txXfrm>
    </dsp:sp>
    <dsp:sp modelId="{602E8ACC-7CE2-456A-8F5F-A34FD90FD928}">
      <dsp:nvSpPr>
        <dsp:cNvPr id="0" name=""/>
        <dsp:cNvSpPr/>
      </dsp:nvSpPr>
      <dsp:spPr>
        <a:xfrm>
          <a:off x="870096" y="3178685"/>
          <a:ext cx="815269" cy="815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A4C83BF-916D-4926-98C3-2DBF49EDC348}">
      <dsp:nvSpPr>
        <dsp:cNvPr id="0" name=""/>
        <dsp:cNvSpPr/>
      </dsp:nvSpPr>
      <dsp:spPr>
        <a:xfrm>
          <a:off x="1032406" y="4238412"/>
          <a:ext cx="9120593" cy="65221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76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розвинути   і   застосувати   аналітичне   і   стратегічне мислення, вміння вирішувати проблеми і робити раціональні висновки, розвинути комунікаційні навички;</a:t>
          </a:r>
          <a:endParaRPr lang="uk-UA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32406" y="4238412"/>
        <a:ext cx="9120593" cy="652215"/>
      </dsp:txXfrm>
    </dsp:sp>
    <dsp:sp modelId="{BC986A88-55D3-4577-BA5E-F8952D79A3E9}">
      <dsp:nvSpPr>
        <dsp:cNvPr id="0" name=""/>
        <dsp:cNvSpPr/>
      </dsp:nvSpPr>
      <dsp:spPr>
        <a:xfrm>
          <a:off x="624771" y="4156885"/>
          <a:ext cx="815269" cy="815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6C25524-D16E-4838-8BDD-F7D8F8DC330C}">
      <dsp:nvSpPr>
        <dsp:cNvPr id="0" name=""/>
        <dsp:cNvSpPr/>
      </dsp:nvSpPr>
      <dsp:spPr>
        <a:xfrm>
          <a:off x="495914" y="5216612"/>
          <a:ext cx="9657085" cy="65221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7696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поєднати    теоретичні    знання    з    реаліями    життя, перетворити абстрактні знання у цінності і вміння</a:t>
          </a:r>
          <a:endParaRPr lang="uk-UA" sz="18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5914" y="5216612"/>
        <a:ext cx="9657085" cy="652215"/>
      </dsp:txXfrm>
    </dsp:sp>
    <dsp:sp modelId="{D8173910-DF40-4031-87D7-8381ECEE1B90}">
      <dsp:nvSpPr>
        <dsp:cNvPr id="0" name=""/>
        <dsp:cNvSpPr/>
      </dsp:nvSpPr>
      <dsp:spPr>
        <a:xfrm>
          <a:off x="88279" y="5135085"/>
          <a:ext cx="815269" cy="8152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0F53E-915A-49BE-AC08-AC3888D78C05}">
      <dsp:nvSpPr>
        <dsp:cNvPr id="0" name=""/>
        <dsp:cNvSpPr/>
      </dsp:nvSpPr>
      <dsp:spPr>
        <a:xfrm rot="16200000">
          <a:off x="-1663313" y="1665823"/>
          <a:ext cx="5795010" cy="2463363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невідповідністю між стандартами навчання учнів та їх індивідуальними особистісними характеристиками, такими як темп-ритм, інтереси, здібності, тощо;</a:t>
          </a:r>
          <a:endParaRPr lang="uk-UA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510" y="1159002"/>
        <a:ext cx="2463363" cy="3477006"/>
      </dsp:txXfrm>
    </dsp:sp>
    <dsp:sp modelId="{DF8D1070-5D7C-413C-9363-E18234BFFEA7}">
      <dsp:nvSpPr>
        <dsp:cNvPr id="0" name=""/>
        <dsp:cNvSpPr/>
      </dsp:nvSpPr>
      <dsp:spPr>
        <a:xfrm rot="16200000">
          <a:off x="984802" y="1665823"/>
          <a:ext cx="5795010" cy="2463363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невідповідністю темпів розвитку науки дійсним пізнавальним можливостям учнів;</a:t>
          </a:r>
          <a:endParaRPr lang="uk-UA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650625" y="1159002"/>
        <a:ext cx="2463363" cy="3477006"/>
      </dsp:txXfrm>
    </dsp:sp>
    <dsp:sp modelId="{9E79476F-5464-438D-B449-A24585CA1C12}">
      <dsp:nvSpPr>
        <dsp:cNvPr id="0" name=""/>
        <dsp:cNvSpPr/>
      </dsp:nvSpPr>
      <dsp:spPr>
        <a:xfrm rot="16200000">
          <a:off x="3632917" y="1665823"/>
          <a:ext cx="5795010" cy="2463363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невідповідністю </a:t>
          </a:r>
          <a:r>
            <a:rPr lang="uk-UA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нав'язуваного</a:t>
          </a:r>
          <a:r>
            <a:rPr lang="uk-U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навчання за одним профілем прогресивному в 21 столітті вектору на </a:t>
          </a:r>
          <a:r>
            <a:rPr lang="uk-UA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багатостороній</a:t>
          </a:r>
          <a:r>
            <a:rPr lang="uk-U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особистісний розвиток;</a:t>
          </a:r>
          <a:endParaRPr lang="uk-UA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5298740" y="1159002"/>
        <a:ext cx="2463363" cy="3477006"/>
      </dsp:txXfrm>
    </dsp:sp>
    <dsp:sp modelId="{200CEAF8-958F-4563-8A25-0255E8E45BFC}">
      <dsp:nvSpPr>
        <dsp:cNvPr id="0" name=""/>
        <dsp:cNvSpPr/>
      </dsp:nvSpPr>
      <dsp:spPr>
        <a:xfrm rot="16200000">
          <a:off x="6281033" y="1665823"/>
          <a:ext cx="5795010" cy="2463363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 передових країнах кейси стають </a:t>
          </a:r>
          <a:r>
            <a:rPr lang="uk-UA" sz="2000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превалюючою</a:t>
          </a:r>
          <a:r>
            <a:rPr lang="uk-UA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формою занять.</a:t>
          </a:r>
          <a:endParaRPr lang="uk-UA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7946856" y="1159002"/>
        <a:ext cx="2463363" cy="3477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efob.edufuture.biz/news/edufuture.bi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uk-UA" sz="9600" b="1" dirty="0" smtClean="0">
                <a:ln/>
                <a:solidFill>
                  <a:schemeClr val="accent1"/>
                </a:solidFill>
                <a:latin typeface="Arial Black" panose="020B0A04020102020204" pitchFamily="34" charset="0"/>
              </a:rPr>
              <a:t>КЕЙС-УРОК</a:t>
            </a:r>
            <a:endParaRPr lang="uk-UA" sz="9600" b="1" dirty="0">
              <a:ln/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9450" y="4777379"/>
            <a:ext cx="4709160" cy="1760581"/>
          </a:xfrm>
        </p:spPr>
        <p:txBody>
          <a:bodyPr>
            <a:normAutofit fontScale="92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uk-UA" sz="2000" b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фізики </a:t>
            </a:r>
          </a:p>
          <a:p>
            <a:r>
              <a:rPr lang="uk-UA" sz="2000" b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Чернівецької гімназії №5, </a:t>
            </a:r>
          </a:p>
          <a:p>
            <a:r>
              <a:rPr lang="uk-UA" sz="2000" b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вчитель-методист</a:t>
            </a:r>
          </a:p>
          <a:p>
            <a:r>
              <a:rPr lang="uk-UA" sz="2000" b="1" dirty="0" smtClean="0">
                <a:ln/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ОЛЕКСІЄВИЧ НАТАЛІЯ ЛЮБОМИРІВНА</a:t>
            </a:r>
          </a:p>
          <a:p>
            <a:endParaRPr lang="uk-UA" b="1" dirty="0">
              <a:ln/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Результат пошуку зображень за запитом &quot;кейс метод кейс-уроук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725" y="111263"/>
            <a:ext cx="46577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65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8845" y="201200"/>
            <a:ext cx="4082195" cy="90751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uk-UA" sz="4400" b="1" dirty="0">
                <a:ln/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Кейс-метод</a:t>
            </a:r>
            <a:endParaRPr lang="uk-UA" sz="4400" b="1" dirty="0">
              <a:ln/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3472" y="933450"/>
            <a:ext cx="9355138" cy="377762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Кейс-метод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(від </a:t>
            </a:r>
            <a:r>
              <a:rPr lang="uk-UA" b="1" dirty="0" err="1">
                <a:latin typeface="Arial" panose="020B0604020202020204" pitchFamily="34" charset="0"/>
                <a:cs typeface="Arial" panose="020B0604020202020204" pitchFamily="34" charset="0"/>
              </a:rPr>
              <a:t>англ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b="1" dirty="0" err="1">
                <a:latin typeface="Arial" panose="020B0604020202020204" pitchFamily="34" charset="0"/>
                <a:cs typeface="Arial" panose="020B0604020202020204" pitchFamily="34" charset="0"/>
              </a:rPr>
              <a:t>саsе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b="1" dirty="0" err="1">
                <a:latin typeface="Arial" panose="020B0604020202020204" pitchFamily="34" charset="0"/>
                <a:cs typeface="Arial" panose="020B0604020202020204" pitchFamily="34" charset="0"/>
              </a:rPr>
              <a:t>studу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– вивчення ситуації), відомий у вітчизняній освіті як 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метод ситуативного </a:t>
            </a:r>
            <a:r>
              <a:rPr lang="uk-UA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навчання.</a:t>
            </a:r>
          </a:p>
          <a:p>
            <a:pPr algn="just">
              <a:lnSpc>
                <a:spcPct val="150000"/>
              </a:lnSpc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інтерактивним методом навчання, який дає змогу наблизити процес навчання до реальної практичної діяльності спеціалістів. Він сприяє розвитку винахідливості, вмінню вирішувати проблеми, розвиває здібності проводити аналіз і діагностику проблем,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спілкуватися.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  <a:p>
            <a:endParaRPr lang="uk-UA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7609" y="3999811"/>
            <a:ext cx="4717774" cy="257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4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4580" y="258350"/>
            <a:ext cx="9521189" cy="1570450"/>
          </a:xfrm>
        </p:spPr>
        <p:txBody>
          <a:bodyPr>
            <a:noAutofit/>
          </a:bodyPr>
          <a:lstStyle/>
          <a:p>
            <a:pPr algn="just"/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Кейс-</a:t>
            </a:r>
            <a:r>
              <a:rPr lang="uk-UA" sz="24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уроки</a:t>
            </a:r>
            <a: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це навчальний матеріал, структурований в особливому форматі. Він складається з 6 - 10 розгорток, які системно відображають розділи шкільної програми, а також суміжну інформацію за межами шкільної програми.</a:t>
            </a:r>
            <a:br>
              <a:rPr lang="uk-UA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4580" y="2167890"/>
            <a:ext cx="3812222" cy="1226820"/>
          </a:xfrm>
        </p:spPr>
        <p:txBody>
          <a:bodyPr/>
          <a:lstStyle/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Інформація в кожному розділі – це не просто тези, а відповіді на питання</a:t>
            </a:r>
            <a:r>
              <a:rPr lang="uk-U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21096836"/>
              </p:ext>
            </p:extLst>
          </p:nvPr>
        </p:nvGraphicFramePr>
        <p:xfrm>
          <a:off x="4331970" y="1916430"/>
          <a:ext cx="7600952" cy="494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4580" y="3497580"/>
            <a:ext cx="2720340" cy="27203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72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195742"/>
            <a:ext cx="8911687" cy="776322"/>
          </a:xfrm>
        </p:spPr>
        <p:txBody>
          <a:bodyPr/>
          <a:lstStyle/>
          <a:p>
            <a:r>
              <a:rPr lang="uk-UA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Основними елементами кейсу є</a:t>
            </a:r>
            <a:r>
              <a:rPr lang="uk-UA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:</a:t>
            </a:r>
            <a:endParaRPr lang="uk-UA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458104"/>
              </p:ext>
            </p:extLst>
          </p:nvPr>
        </p:nvGraphicFramePr>
        <p:xfrm>
          <a:off x="2589213" y="782595"/>
          <a:ext cx="8915400" cy="5988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Результат пошуку зображень за запитом &quot;кейс метод кейс-урок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443" y="4729691"/>
            <a:ext cx="3107068" cy="2050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314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1485" y="224060"/>
            <a:ext cx="8911687" cy="747490"/>
          </a:xfrm>
        </p:spPr>
        <p:txBody>
          <a:bodyPr/>
          <a:lstStyle/>
          <a:p>
            <a:r>
              <a:rPr lang="uk-UA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Чому кейс-</a:t>
            </a:r>
            <a:r>
              <a:rPr lang="uk-UA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уроки</a:t>
            </a:r>
            <a:r>
              <a:rPr lang="uk-UA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 ефективні?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5960" y="971550"/>
            <a:ext cx="9909810" cy="5634990"/>
          </a:xfrm>
        </p:spPr>
        <p:txBody>
          <a:bodyPr>
            <a:normAutofit/>
          </a:bodyPr>
          <a:lstStyle/>
          <a:p>
            <a:r>
              <a:rPr lang="uk-UA" dirty="0"/>
              <a:t> </a:t>
            </a:r>
            <a:r>
              <a:rPr lang="uk-UA" dirty="0" smtClean="0"/>
              <a:t>   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Предметна» система, що існує зараз, значною мірою застаріла, адже вона схожа на принцип роздільного харчування, при якому, як відомо, білки, жири, вуглеводи і вітаміни вживають окремо.</a:t>
            </a:r>
          </a:p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   Однак фізіологія людини така, що травна система переробляє змішану їжу набагато ефективніше, ніж розділену на компоненти. Так і їжа для розуму.</a:t>
            </a:r>
          </a:p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    Людський мозок активніше і результативніше засвоює інформацію, якщо відомості взаємопов'язані, і, навпаки, однорідну інформацію мозок запам'ятовує слабше, тому що не знає, куди її «відправити на зберігання».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Зв'язки між навчальними дисциплінами і явищами легко встановлюються впровадженням перехресних «розгорток з предметів».</a:t>
            </a:r>
          </a:p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     Кейси побудовано за принципом 2в1: і для ерудиції, і за програмою. Вони супроводжуються формулами, графіками, діаграмами і рівняннями, які відповідають «розділам підручників».</a:t>
            </a:r>
            <a:b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Одна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 головних переваг полягає в тому, що </a:t>
            </a: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24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кейси </a:t>
            </a:r>
            <a:r>
              <a:rPr lang="uk-UA" sz="24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це ниточка до дорослого життя з багатовимірним сприйняттям світу, цінностей та явищ.</a:t>
            </a:r>
            <a:endParaRPr lang="uk-UA" sz="24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7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8635" y="109760"/>
            <a:ext cx="8911687" cy="678910"/>
          </a:xfrm>
        </p:spPr>
        <p:txBody>
          <a:bodyPr/>
          <a:lstStyle/>
          <a:p>
            <a:pPr algn="ctr"/>
            <a:r>
              <a:rPr lang="uk-UA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pitchFamily="34" charset="0"/>
              </a:rPr>
              <a:t>Кейс допомагає учням:</a:t>
            </a:r>
            <a:endParaRPr lang="uk-UA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785910"/>
              </p:ext>
            </p:extLst>
          </p:nvPr>
        </p:nvGraphicFramePr>
        <p:xfrm>
          <a:off x="1645920" y="662940"/>
          <a:ext cx="10241280" cy="6195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072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0055" y="166910"/>
            <a:ext cx="8911687" cy="73606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Чим викликана актуальність кейсів?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3453985"/>
              </p:ext>
            </p:extLst>
          </p:nvPr>
        </p:nvGraphicFramePr>
        <p:xfrm>
          <a:off x="1657350" y="902970"/>
          <a:ext cx="10412730" cy="57950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625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Кейс-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уроки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викладено в безкоштовному доступі на сайті </a:t>
            </a:r>
            <a:r>
              <a:rPr lang="uk-UA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edufuture.biz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55071" y="5314950"/>
            <a:ext cx="6665793" cy="790582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uk-UA" sz="4400" b="1" dirty="0" smtClean="0">
                <a:ln/>
                <a:solidFill>
                  <a:srgbClr val="C00000"/>
                </a:solidFill>
                <a:latin typeface="Arial Black" panose="020B0A04020102020204" pitchFamily="34" charset="0"/>
              </a:rPr>
              <a:t>ДЯКУЮ ЗА УВАГУ!</a:t>
            </a:r>
            <a:endParaRPr lang="uk-UA" sz="4400" b="1" dirty="0">
              <a:ln/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4" descr="Пов’язане зображенн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950" y="2185932"/>
            <a:ext cx="7406797" cy="254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Пов’язане зображенн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997" y="203022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90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</TotalTime>
  <Words>355</Words>
  <Application>Microsoft Office PowerPoint</Application>
  <PresentationFormat>Широкоэкранный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Century Gothic</vt:lpstr>
      <vt:lpstr>Wingdings 3</vt:lpstr>
      <vt:lpstr>Легкий дым</vt:lpstr>
      <vt:lpstr>КЕЙС-УРОК</vt:lpstr>
      <vt:lpstr>Кейс-метод</vt:lpstr>
      <vt:lpstr> Кейс-уроки - це навчальний матеріал, структурований в особливому форматі. Він складається з 6 - 10 розгорток, які системно відображають розділи шкільної програми, а також суміжну інформацію за межами шкільної програми. </vt:lpstr>
      <vt:lpstr>Основними елементами кейсу є:</vt:lpstr>
      <vt:lpstr>Чому кейс-уроки ефективні?</vt:lpstr>
      <vt:lpstr>Кейс допомагає учням:</vt:lpstr>
      <vt:lpstr>Чим викликана актуальність кейсів?</vt:lpstr>
      <vt:lpstr>Кейс-уроки викладено в безкоштовному доступі на сайті edufuture.biz.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КЕЙС-УРОК</dc:title>
  <dc:creator>Vitaliy</dc:creator>
  <cp:lastModifiedBy>Vitaliy</cp:lastModifiedBy>
  <cp:revision>13</cp:revision>
  <dcterms:created xsi:type="dcterms:W3CDTF">2017-12-09T14:42:30Z</dcterms:created>
  <dcterms:modified xsi:type="dcterms:W3CDTF">2017-12-09T16:53:00Z</dcterms:modified>
</cp:coreProperties>
</file>