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04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1021-AEF6-4C71-B04E-904D3A9CF132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1055-867C-42E3-B5E9-588769FE8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00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1021-AEF6-4C71-B04E-904D3A9CF132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1055-867C-42E3-B5E9-588769FE8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5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1021-AEF6-4C71-B04E-904D3A9CF132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1055-867C-42E3-B5E9-588769FE8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4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1021-AEF6-4C71-B04E-904D3A9CF132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1055-867C-42E3-B5E9-588769FE8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77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1021-AEF6-4C71-B04E-904D3A9CF132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1055-867C-42E3-B5E9-588769FE8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1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1021-AEF6-4C71-B04E-904D3A9CF132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1055-867C-42E3-B5E9-588769FE8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50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1021-AEF6-4C71-B04E-904D3A9CF132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1055-867C-42E3-B5E9-588769FE8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9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1021-AEF6-4C71-B04E-904D3A9CF132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1055-867C-42E3-B5E9-588769FE8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6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1021-AEF6-4C71-B04E-904D3A9CF132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1055-867C-42E3-B5E9-588769FE8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44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1021-AEF6-4C71-B04E-904D3A9CF132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1055-867C-42E3-B5E9-588769FE8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7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1021-AEF6-4C71-B04E-904D3A9CF132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1055-867C-42E3-B5E9-588769FE8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1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51021-AEF6-4C71-B04E-904D3A9CF132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C1055-867C-42E3-B5E9-588769FE8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6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7199" r="5867" b="5001"/>
          <a:stretch/>
        </p:blipFill>
        <p:spPr>
          <a:xfrm rot="10800000"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" t="7300" r="4696" b="5161"/>
          <a:stretch/>
        </p:blipFill>
        <p:spPr>
          <a:xfrm rot="10800000">
            <a:off x="3047" y="-2"/>
            <a:ext cx="6854952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t="8267" r="6594" b="3733"/>
          <a:stretch/>
        </p:blipFill>
        <p:spPr>
          <a:xfrm rot="10800000">
            <a:off x="-1" y="3048"/>
            <a:ext cx="6858000" cy="914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9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t="7733" r="7672" b="4266"/>
          <a:stretch/>
        </p:blipFill>
        <p:spPr>
          <a:xfrm rot="10800000">
            <a:off x="-24384" y="-12192"/>
            <a:ext cx="6876288" cy="915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7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8800" r="6521" b="3734"/>
          <a:stretch/>
        </p:blipFill>
        <p:spPr>
          <a:xfrm rot="10800000">
            <a:off x="-12193" y="-9144"/>
            <a:ext cx="6870192" cy="915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38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VIP</dc:creator>
  <cp:lastModifiedBy>VIP</cp:lastModifiedBy>
  <cp:revision>3</cp:revision>
  <dcterms:created xsi:type="dcterms:W3CDTF">2018-01-02T17:56:56Z</dcterms:created>
  <dcterms:modified xsi:type="dcterms:W3CDTF">2018-01-02T18:23:28Z</dcterms:modified>
</cp:coreProperties>
</file>