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7"/>
  </p:notesMasterIdLst>
  <p:sldIdLst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A8F3-39AE-466F-8302-E615595784ED}" type="datetimeFigureOut">
              <a:rPr lang="uk-UA" smtClean="0"/>
              <a:t>06.04.2022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2983-5CF4-4C96-91D2-B547C28E8D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D7B0-2CAE-4BA0-B01F-7CD455932E30}" type="slidenum">
              <a:rPr lang="uk-UA" smtClean="0">
                <a:solidFill>
                  <a:prstClr val="black"/>
                </a:solidFill>
              </a:rPr>
              <a:pPr/>
              <a:t>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D7B0-2CAE-4BA0-B01F-7CD455932E30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4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9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3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8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1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9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7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71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53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8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3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9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97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5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38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8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75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4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1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3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5CD0-A616-4E2A-B566-9C674EF5167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0B25-7D44-4410-9DA4-AC20CB68D5E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350696" cy="9361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ДЕРЖАВНИЙ ПОДАТКОВИЙ УНІВЕРСИТЕТ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ПРИЙМАЛЬНА КОМІСІЯ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638655"/>
            <a:ext cx="4641305" cy="17526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НАВІГАТОР ВСТУПНИКА:</a:t>
            </a:r>
          </a:p>
          <a:p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КООРДИНАТИ ДО УСПІХУ</a:t>
            </a:r>
            <a:endParaRPr lang="uk-UA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Admin\Downloads\концепция-навигации-gps-4920230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29000"/>
            <a:ext cx="5682369" cy="39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4_Працюe__навчаeт_ся-removebg-preview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" y="1556792"/>
            <a:ext cx="4006877" cy="13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mceclip0-removebg-preview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95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64" y="5129808"/>
            <a:ext cx="34563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868"/>
            <a:ext cx="9144000" cy="8428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ВИБІР МАЙБУТНЬОЇ СПЕЦІАЛЬНОСТІ </a:t>
            </a:r>
            <a:endParaRPr lang="uk-UA" sz="3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D3385D-9325-4125-B56F-9E5711B6F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DB00"/>
              </a:clrFrom>
              <a:clrTo>
                <a:srgbClr val="FBDB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6" y="1052736"/>
            <a:ext cx="9144000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884686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В ПОДАТКОВОМУ УНІВЕРСИТЕТІ</a:t>
            </a:r>
            <a:endParaRPr lang="uk-UA" sz="22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72517" cy="7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856984" cy="4443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ПЕРЕЛІК </a:t>
            </a:r>
            <a:r>
              <a:rPr sz="2800" b="1" spc="-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КОНКУРСНИХ </a:t>
            </a:r>
            <a:r>
              <a:rPr sz="2800" b="1" spc="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sz="2800" b="1" spc="-16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uk-UA" sz="2800" b="1" spc="-5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07504" y="5534186"/>
            <a:ext cx="8784976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b="1" spc="4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b="1" spc="5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ВСТУПНИКІВ </a:t>
            </a:r>
            <a:r>
              <a:rPr b="1" spc="13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b="1" spc="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БАЗІ </a:t>
            </a:r>
            <a:r>
              <a:rPr b="1" spc="10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ПОВНОЇ </a:t>
            </a:r>
            <a:r>
              <a:rPr b="1" spc="6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ЗАГАЛЬНОЇ</a:t>
            </a:r>
            <a:r>
              <a:rPr b="1" spc="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3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СЕРЕДНЬОЇ</a:t>
            </a:r>
            <a:r>
              <a:rPr lang="uk-UA" b="1" spc="3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4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ОСВІТИ</a:t>
            </a:r>
            <a:endParaRPr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C:\Users\Admin\Downloads\mceclip0-removebg-preview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" y="5877272"/>
            <a:ext cx="2081920" cy="10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4_Працюe__навчаeт_ся-removebg-preview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93" y="6165304"/>
            <a:ext cx="2645603" cy="8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09478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на бюджет та контракт</a:t>
            </a: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МУЛЬТИПРЕДМЕТНИЙ ТЕСТ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(українська мова, математика, історія України)</a:t>
            </a:r>
          </a:p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uk-UA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 лист</a:t>
            </a:r>
            <a:endParaRPr lang="uk-UA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1429326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 Філологія, 051 Економіка, 053 Психологія, 061 «Журналістика», 071 «Облік і оподаткування», 072 «Фінанси, банківська справа та страхування», 073 «Менеджмент», 076 «Підприємництво, торгівля та біржова діяльність», 122 «Комп‘ютерні науки», 081 «Право», 292 «Міжнародні економічні відносини», 293 «Міжнародне право»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737650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на контракт</a:t>
            </a: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 лист</a:t>
            </a:r>
            <a:endParaRPr lang="uk-UA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4371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 «Фізична культура і спорт», 262 «Правоохоронна діяльність»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Экран (4:3)</PresentationFormat>
  <Paragraphs>17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Тема Office</vt:lpstr>
      <vt:lpstr>2_Тема Office</vt:lpstr>
      <vt:lpstr>ДЕРЖАВНИЙ ПОДАТКОВИЙ УНІВЕРСИТЕТ ПРИЙМАЛЬНА КОМІСІЯ</vt:lpstr>
      <vt:lpstr>     ВИБІР МАЙБУТНЬОЇ СПЕЦІАЛЬНОСТІ </vt:lpstr>
      <vt:lpstr>ПЕРЕЛІК КОНКУРСНИХ ПРЕДМЕТІВ 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ПОДАТКОВИЙ УНІВЕРСИТЕТ ПРИЙМАЛЬНА КОМІСІЯ</dc:title>
  <dc:creator>User</dc:creator>
  <cp:lastModifiedBy>User</cp:lastModifiedBy>
  <cp:revision>1</cp:revision>
  <dcterms:created xsi:type="dcterms:W3CDTF">2022-04-06T12:01:31Z</dcterms:created>
  <dcterms:modified xsi:type="dcterms:W3CDTF">2022-04-06T12:03:48Z</dcterms:modified>
</cp:coreProperties>
</file>