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76" r:id="rId5"/>
    <p:sldId id="260" r:id="rId6"/>
    <p:sldId id="261" r:id="rId7"/>
    <p:sldId id="262" r:id="rId8"/>
    <p:sldId id="263" r:id="rId9"/>
    <p:sldId id="268" r:id="rId10"/>
    <p:sldId id="269" r:id="rId11"/>
    <p:sldId id="271" r:id="rId12"/>
    <p:sldId id="265" r:id="rId13"/>
    <p:sldId id="270" r:id="rId14"/>
    <p:sldId id="266" r:id="rId15"/>
    <p:sldId id="272" r:id="rId16"/>
    <p:sldId id="273" r:id="rId17"/>
    <p:sldId id="274" r:id="rId18"/>
    <p:sldId id="275" r:id="rId19"/>
    <p:sldId id="26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FF00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3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F637C2-A8AD-4EB8-B4BC-146CC85778D2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086D849-0CD6-464B-936D-A0D3120D184E}">
      <dgm:prSet phldrT="[Текст]"/>
      <dgm:spPr/>
      <dgm:t>
        <a:bodyPr/>
        <a:lstStyle/>
        <a:p>
          <a:r>
            <a:rPr lang="uk-UA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Робочі навчальні плани </a:t>
          </a:r>
          <a:endParaRPr lang="ru-RU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E0EAD0-D362-4634-B9AC-E6FB286D2E37}" type="parTrans" cxnId="{1DF95252-5CE1-4811-88C3-6E86A77FB3E7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A5E2FC-318A-4F94-95C6-CF50A701B9E5}" type="sibTrans" cxnId="{1DF95252-5CE1-4811-88C3-6E86A77FB3E7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AC011F-10EC-4199-8B01-F922A6A1D898}">
      <dgm:prSet phldrT="[Текст]"/>
      <dgm:spPr/>
      <dgm:t>
        <a:bodyPr/>
        <a:lstStyle/>
        <a:p>
          <a:r>
            <a:rPr lang="uk-UA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державні та комунальні заклади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D20D9F-513B-45A3-BF05-788D1D02E93A}" type="parTrans" cxnId="{AB83A2B4-5728-4BBF-8343-81B5DBF73206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9236ED-E31A-44EC-8187-CC7809408122}" type="sibTrans" cxnId="{AB83A2B4-5728-4BBF-8343-81B5DBF73206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7AE1CC-B752-4F3D-9850-E7DB03EECD21}">
      <dgm:prSet phldrT="[Текст]"/>
      <dgm:spPr/>
      <dgm:t>
        <a:bodyPr/>
        <a:lstStyle/>
        <a:p>
          <a:r>
            <a:rPr lang="uk-UA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орган управління освітою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0656DC-CFBA-4E4F-96B9-B6D1C73BF317}" type="parTrans" cxnId="{F26F4588-CFED-4616-B637-75D41E2AE1BA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5C9B11-86DC-4CBC-A333-C30893842722}" type="sibTrans" cxnId="{F26F4588-CFED-4616-B637-75D41E2AE1BA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542654-4E23-49AA-9653-ACD8567440AB}">
      <dgm:prSet phldrT="[Текст]"/>
      <dgm:spPr/>
      <dgm:t>
        <a:bodyPr/>
        <a:lstStyle/>
        <a:p>
          <a:r>
            <a:rPr lang="uk-UA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засновник (власник) за погодженням з </a:t>
          </a:r>
          <a:br>
            <a:rPr lang="uk-UA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uk-UA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відповідним органом управління освітою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2E19A3-64CE-4093-8AC6-B00E152D3C51}" type="parTrans" cxnId="{78511C05-060B-4185-960A-15B0B37D0CFE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9564CD-1039-416E-AECD-8C31F1E27ED8}" type="sibTrans" cxnId="{78511C05-060B-4185-960A-15B0B37D0CFE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8380FA-6EBF-4042-9BCD-73583677F44F}">
      <dgm:prSet phldrT="[Текст]"/>
      <dgm:spPr/>
      <dgm:t>
        <a:bodyPr/>
        <a:lstStyle/>
        <a:p>
          <a:r>
            <a:rPr lang="uk-UA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приватний заклад 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747DD7-B313-4FC9-9C97-9FD897AF8055}" type="parTrans" cxnId="{DFDFAECE-80C4-4A99-8C17-607D8F3DEB28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30485D-D7F8-4BAE-85AE-C9F36CC265E4}" type="sibTrans" cxnId="{DFDFAECE-80C4-4A99-8C17-607D8F3DEB28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BD45DF-9C5E-4216-AD13-C507B81FC4DF}" type="pres">
      <dgm:prSet presAssocID="{BBF637C2-A8AD-4EB8-B4BC-146CC85778D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A9360A2-B066-4861-8551-A757BB81EC59}" type="pres">
      <dgm:prSet presAssocID="{5086D849-0CD6-464B-936D-A0D3120D184E}" presName="root1" presStyleCnt="0"/>
      <dgm:spPr/>
    </dgm:pt>
    <dgm:pt modelId="{03D70B3B-90E4-4599-B736-B9697AE2A1CC}" type="pres">
      <dgm:prSet presAssocID="{5086D849-0CD6-464B-936D-A0D3120D184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DAD77E-7FD7-4DA4-B36E-30802EFFF1F3}" type="pres">
      <dgm:prSet presAssocID="{5086D849-0CD6-464B-936D-A0D3120D184E}" presName="level2hierChild" presStyleCnt="0"/>
      <dgm:spPr/>
    </dgm:pt>
    <dgm:pt modelId="{84F1B1E1-E407-42ED-8A90-F37225D1CB8C}" type="pres">
      <dgm:prSet presAssocID="{78D20D9F-513B-45A3-BF05-788D1D02E93A}" presName="conn2-1" presStyleLbl="parChTrans1D2" presStyleIdx="0" presStyleCnt="2"/>
      <dgm:spPr/>
    </dgm:pt>
    <dgm:pt modelId="{24B8B5B1-2147-4296-8B31-9338287EA2E9}" type="pres">
      <dgm:prSet presAssocID="{78D20D9F-513B-45A3-BF05-788D1D02E93A}" presName="connTx" presStyleLbl="parChTrans1D2" presStyleIdx="0" presStyleCnt="2"/>
      <dgm:spPr/>
    </dgm:pt>
    <dgm:pt modelId="{712361E7-51F5-46C5-BB2F-D88766EB86BA}" type="pres">
      <dgm:prSet presAssocID="{49AC011F-10EC-4199-8B01-F922A6A1D898}" presName="root2" presStyleCnt="0"/>
      <dgm:spPr/>
    </dgm:pt>
    <dgm:pt modelId="{A519697A-807C-4C1F-8EDB-03D2AB87A16B}" type="pres">
      <dgm:prSet presAssocID="{49AC011F-10EC-4199-8B01-F922A6A1D89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EFB862-0AED-4698-B46A-509FA6DCF09E}" type="pres">
      <dgm:prSet presAssocID="{49AC011F-10EC-4199-8B01-F922A6A1D898}" presName="level3hierChild" presStyleCnt="0"/>
      <dgm:spPr/>
    </dgm:pt>
    <dgm:pt modelId="{394BD200-B572-41DB-AE7F-6BEF5B223B3C}" type="pres">
      <dgm:prSet presAssocID="{810656DC-CFBA-4E4F-96B9-B6D1C73BF317}" presName="conn2-1" presStyleLbl="parChTrans1D3" presStyleIdx="0" presStyleCnt="2"/>
      <dgm:spPr/>
    </dgm:pt>
    <dgm:pt modelId="{396E6F23-E6E1-4BDD-9898-811406E2C2A2}" type="pres">
      <dgm:prSet presAssocID="{810656DC-CFBA-4E4F-96B9-B6D1C73BF317}" presName="connTx" presStyleLbl="parChTrans1D3" presStyleIdx="0" presStyleCnt="2"/>
      <dgm:spPr/>
    </dgm:pt>
    <dgm:pt modelId="{F2A07024-BB1E-4872-B66E-379C0EF23AF4}" type="pres">
      <dgm:prSet presAssocID="{157AE1CC-B752-4F3D-9850-E7DB03EECD21}" presName="root2" presStyleCnt="0"/>
      <dgm:spPr/>
    </dgm:pt>
    <dgm:pt modelId="{40E1D36D-8C45-423C-A2C0-609D31A61321}" type="pres">
      <dgm:prSet presAssocID="{157AE1CC-B752-4F3D-9850-E7DB03EECD21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682D5B-EAE0-4984-85B0-F4024C4DAB17}" type="pres">
      <dgm:prSet presAssocID="{157AE1CC-B752-4F3D-9850-E7DB03EECD21}" presName="level3hierChild" presStyleCnt="0"/>
      <dgm:spPr/>
    </dgm:pt>
    <dgm:pt modelId="{F9793603-B0F4-4607-A52E-A2C8B58197AD}" type="pres">
      <dgm:prSet presAssocID="{79747DD7-B313-4FC9-9C97-9FD897AF8055}" presName="conn2-1" presStyleLbl="parChTrans1D2" presStyleIdx="1" presStyleCnt="2"/>
      <dgm:spPr/>
    </dgm:pt>
    <dgm:pt modelId="{894F1ACD-8433-45EB-BEA1-7AC1CB057B44}" type="pres">
      <dgm:prSet presAssocID="{79747DD7-B313-4FC9-9C97-9FD897AF8055}" presName="connTx" presStyleLbl="parChTrans1D2" presStyleIdx="1" presStyleCnt="2"/>
      <dgm:spPr/>
    </dgm:pt>
    <dgm:pt modelId="{6180B9A7-8F3E-40D5-A54C-4CE4A94BAAFB}" type="pres">
      <dgm:prSet presAssocID="{DB8380FA-6EBF-4042-9BCD-73583677F44F}" presName="root2" presStyleCnt="0"/>
      <dgm:spPr/>
    </dgm:pt>
    <dgm:pt modelId="{C4D05C9D-6EC5-4039-8E7B-86D8662CDAF2}" type="pres">
      <dgm:prSet presAssocID="{DB8380FA-6EBF-4042-9BCD-73583677F44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527399-B945-42E6-A39C-35693F316966}" type="pres">
      <dgm:prSet presAssocID="{DB8380FA-6EBF-4042-9BCD-73583677F44F}" presName="level3hierChild" presStyleCnt="0"/>
      <dgm:spPr/>
    </dgm:pt>
    <dgm:pt modelId="{7B89DD3C-1C09-4E54-AE43-E58616B00E76}" type="pres">
      <dgm:prSet presAssocID="{622E19A3-64CE-4093-8AC6-B00E152D3C51}" presName="conn2-1" presStyleLbl="parChTrans1D3" presStyleIdx="1" presStyleCnt="2"/>
      <dgm:spPr/>
    </dgm:pt>
    <dgm:pt modelId="{EE878F27-C0FF-4E42-905A-29961C448E82}" type="pres">
      <dgm:prSet presAssocID="{622E19A3-64CE-4093-8AC6-B00E152D3C51}" presName="connTx" presStyleLbl="parChTrans1D3" presStyleIdx="1" presStyleCnt="2"/>
      <dgm:spPr/>
    </dgm:pt>
    <dgm:pt modelId="{F53FE1C6-6A4A-4F28-A5EE-CFED2F977844}" type="pres">
      <dgm:prSet presAssocID="{BA542654-4E23-49AA-9653-ACD8567440AB}" presName="root2" presStyleCnt="0"/>
      <dgm:spPr/>
    </dgm:pt>
    <dgm:pt modelId="{584C86A1-048B-4312-B886-2D817D5B3668}" type="pres">
      <dgm:prSet presAssocID="{BA542654-4E23-49AA-9653-ACD8567440A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74F024-A6CB-4DDC-85D1-B1FAD80CFB6A}" type="pres">
      <dgm:prSet presAssocID="{BA542654-4E23-49AA-9653-ACD8567440AB}" presName="level3hierChild" presStyleCnt="0"/>
      <dgm:spPr/>
    </dgm:pt>
  </dgm:ptLst>
  <dgm:cxnLst>
    <dgm:cxn modelId="{AB83A2B4-5728-4BBF-8343-81B5DBF73206}" srcId="{5086D849-0CD6-464B-936D-A0D3120D184E}" destId="{49AC011F-10EC-4199-8B01-F922A6A1D898}" srcOrd="0" destOrd="0" parTransId="{78D20D9F-513B-45A3-BF05-788D1D02E93A}" sibTransId="{099236ED-E31A-44EC-8187-CC7809408122}"/>
    <dgm:cxn modelId="{78511C05-060B-4185-960A-15B0B37D0CFE}" srcId="{DB8380FA-6EBF-4042-9BCD-73583677F44F}" destId="{BA542654-4E23-49AA-9653-ACD8567440AB}" srcOrd="0" destOrd="0" parTransId="{622E19A3-64CE-4093-8AC6-B00E152D3C51}" sibTransId="{999564CD-1039-416E-AECD-8C31F1E27ED8}"/>
    <dgm:cxn modelId="{07699CD1-8A2E-4767-B3AC-D0A2E6C10694}" type="presOf" srcId="{622E19A3-64CE-4093-8AC6-B00E152D3C51}" destId="{EE878F27-C0FF-4E42-905A-29961C448E82}" srcOrd="1" destOrd="0" presId="urn:microsoft.com/office/officeart/2005/8/layout/hierarchy2"/>
    <dgm:cxn modelId="{3FAAC486-ED18-4B9B-9AE4-3A9FCF084186}" type="presOf" srcId="{79747DD7-B313-4FC9-9C97-9FD897AF8055}" destId="{F9793603-B0F4-4607-A52E-A2C8B58197AD}" srcOrd="0" destOrd="0" presId="urn:microsoft.com/office/officeart/2005/8/layout/hierarchy2"/>
    <dgm:cxn modelId="{AEFD626F-2464-4C89-8EA5-AF70556B4B13}" type="presOf" srcId="{78D20D9F-513B-45A3-BF05-788D1D02E93A}" destId="{24B8B5B1-2147-4296-8B31-9338287EA2E9}" srcOrd="1" destOrd="0" presId="urn:microsoft.com/office/officeart/2005/8/layout/hierarchy2"/>
    <dgm:cxn modelId="{F26F4588-CFED-4616-B637-75D41E2AE1BA}" srcId="{49AC011F-10EC-4199-8B01-F922A6A1D898}" destId="{157AE1CC-B752-4F3D-9850-E7DB03EECD21}" srcOrd="0" destOrd="0" parTransId="{810656DC-CFBA-4E4F-96B9-B6D1C73BF317}" sibTransId="{AF5C9B11-86DC-4CBC-A333-C30893842722}"/>
    <dgm:cxn modelId="{B4EAE951-5830-4A76-8DD3-5AC70728211E}" type="presOf" srcId="{79747DD7-B313-4FC9-9C97-9FD897AF8055}" destId="{894F1ACD-8433-45EB-BEA1-7AC1CB057B44}" srcOrd="1" destOrd="0" presId="urn:microsoft.com/office/officeart/2005/8/layout/hierarchy2"/>
    <dgm:cxn modelId="{747AB481-0D09-473A-8C79-771AA64276AD}" type="presOf" srcId="{BBF637C2-A8AD-4EB8-B4BC-146CC85778D2}" destId="{D7BD45DF-9C5E-4216-AD13-C507B81FC4DF}" srcOrd="0" destOrd="0" presId="urn:microsoft.com/office/officeart/2005/8/layout/hierarchy2"/>
    <dgm:cxn modelId="{8BD68192-0936-4B97-8FF2-8DFA927168B4}" type="presOf" srcId="{DB8380FA-6EBF-4042-9BCD-73583677F44F}" destId="{C4D05C9D-6EC5-4039-8E7B-86D8662CDAF2}" srcOrd="0" destOrd="0" presId="urn:microsoft.com/office/officeart/2005/8/layout/hierarchy2"/>
    <dgm:cxn modelId="{350AD0B5-6E40-4A6E-9106-ADD14DEF4F88}" type="presOf" srcId="{622E19A3-64CE-4093-8AC6-B00E152D3C51}" destId="{7B89DD3C-1C09-4E54-AE43-E58616B00E76}" srcOrd="0" destOrd="0" presId="urn:microsoft.com/office/officeart/2005/8/layout/hierarchy2"/>
    <dgm:cxn modelId="{C6AACCB3-BA24-4A8A-8DD3-A358F15066FC}" type="presOf" srcId="{78D20D9F-513B-45A3-BF05-788D1D02E93A}" destId="{84F1B1E1-E407-42ED-8A90-F37225D1CB8C}" srcOrd="0" destOrd="0" presId="urn:microsoft.com/office/officeart/2005/8/layout/hierarchy2"/>
    <dgm:cxn modelId="{34C99772-2753-455A-AE81-F70264CAC59C}" type="presOf" srcId="{49AC011F-10EC-4199-8B01-F922A6A1D898}" destId="{A519697A-807C-4C1F-8EDB-03D2AB87A16B}" srcOrd="0" destOrd="0" presId="urn:microsoft.com/office/officeart/2005/8/layout/hierarchy2"/>
    <dgm:cxn modelId="{EDE26210-E7B1-4350-8FF8-1196C00C7D01}" type="presOf" srcId="{810656DC-CFBA-4E4F-96B9-B6D1C73BF317}" destId="{396E6F23-E6E1-4BDD-9898-811406E2C2A2}" srcOrd="1" destOrd="0" presId="urn:microsoft.com/office/officeart/2005/8/layout/hierarchy2"/>
    <dgm:cxn modelId="{B6A54C22-3F61-4C67-8136-AB0495A4F76C}" type="presOf" srcId="{810656DC-CFBA-4E4F-96B9-B6D1C73BF317}" destId="{394BD200-B572-41DB-AE7F-6BEF5B223B3C}" srcOrd="0" destOrd="0" presId="urn:microsoft.com/office/officeart/2005/8/layout/hierarchy2"/>
    <dgm:cxn modelId="{D5536B1C-BECC-4C58-84AF-399E263D7486}" type="presOf" srcId="{5086D849-0CD6-464B-936D-A0D3120D184E}" destId="{03D70B3B-90E4-4599-B736-B9697AE2A1CC}" srcOrd="0" destOrd="0" presId="urn:microsoft.com/office/officeart/2005/8/layout/hierarchy2"/>
    <dgm:cxn modelId="{07EF40FB-EFBC-4F74-96D0-9A0E84CCF849}" type="presOf" srcId="{157AE1CC-B752-4F3D-9850-E7DB03EECD21}" destId="{40E1D36D-8C45-423C-A2C0-609D31A61321}" srcOrd="0" destOrd="0" presId="urn:microsoft.com/office/officeart/2005/8/layout/hierarchy2"/>
    <dgm:cxn modelId="{1DF95252-5CE1-4811-88C3-6E86A77FB3E7}" srcId="{BBF637C2-A8AD-4EB8-B4BC-146CC85778D2}" destId="{5086D849-0CD6-464B-936D-A0D3120D184E}" srcOrd="0" destOrd="0" parTransId="{56E0EAD0-D362-4634-B9AC-E6FB286D2E37}" sibTransId="{63A5E2FC-318A-4F94-95C6-CF50A701B9E5}"/>
    <dgm:cxn modelId="{DFDFAECE-80C4-4A99-8C17-607D8F3DEB28}" srcId="{5086D849-0CD6-464B-936D-A0D3120D184E}" destId="{DB8380FA-6EBF-4042-9BCD-73583677F44F}" srcOrd="1" destOrd="0" parTransId="{79747DD7-B313-4FC9-9C97-9FD897AF8055}" sibTransId="{B930485D-D7F8-4BAE-85AE-C9F36CC265E4}"/>
    <dgm:cxn modelId="{71B424FE-805C-4707-A045-577D957FE42D}" type="presOf" srcId="{BA542654-4E23-49AA-9653-ACD8567440AB}" destId="{584C86A1-048B-4312-B886-2D817D5B3668}" srcOrd="0" destOrd="0" presId="urn:microsoft.com/office/officeart/2005/8/layout/hierarchy2"/>
    <dgm:cxn modelId="{4129AE7D-450E-4426-BD1F-C4988DC20A12}" type="presParOf" srcId="{D7BD45DF-9C5E-4216-AD13-C507B81FC4DF}" destId="{FA9360A2-B066-4861-8551-A757BB81EC59}" srcOrd="0" destOrd="0" presId="urn:microsoft.com/office/officeart/2005/8/layout/hierarchy2"/>
    <dgm:cxn modelId="{4540591F-8E7E-4D81-9CC3-8C95B395AC71}" type="presParOf" srcId="{FA9360A2-B066-4861-8551-A757BB81EC59}" destId="{03D70B3B-90E4-4599-B736-B9697AE2A1CC}" srcOrd="0" destOrd="0" presId="urn:microsoft.com/office/officeart/2005/8/layout/hierarchy2"/>
    <dgm:cxn modelId="{1684762A-1B09-4C5E-9F2F-EDC8F841726C}" type="presParOf" srcId="{FA9360A2-B066-4861-8551-A757BB81EC59}" destId="{E8DAD77E-7FD7-4DA4-B36E-30802EFFF1F3}" srcOrd="1" destOrd="0" presId="urn:microsoft.com/office/officeart/2005/8/layout/hierarchy2"/>
    <dgm:cxn modelId="{4DBF8100-9597-4A45-82C6-394A4F376663}" type="presParOf" srcId="{E8DAD77E-7FD7-4DA4-B36E-30802EFFF1F3}" destId="{84F1B1E1-E407-42ED-8A90-F37225D1CB8C}" srcOrd="0" destOrd="0" presId="urn:microsoft.com/office/officeart/2005/8/layout/hierarchy2"/>
    <dgm:cxn modelId="{71688E7A-3561-4D4A-BC61-B557A264B60A}" type="presParOf" srcId="{84F1B1E1-E407-42ED-8A90-F37225D1CB8C}" destId="{24B8B5B1-2147-4296-8B31-9338287EA2E9}" srcOrd="0" destOrd="0" presId="urn:microsoft.com/office/officeart/2005/8/layout/hierarchy2"/>
    <dgm:cxn modelId="{FCE17727-EA95-400B-98CF-1E19513679D9}" type="presParOf" srcId="{E8DAD77E-7FD7-4DA4-B36E-30802EFFF1F3}" destId="{712361E7-51F5-46C5-BB2F-D88766EB86BA}" srcOrd="1" destOrd="0" presId="urn:microsoft.com/office/officeart/2005/8/layout/hierarchy2"/>
    <dgm:cxn modelId="{FE4263EB-20FB-4C50-8312-B9DFB4F428CD}" type="presParOf" srcId="{712361E7-51F5-46C5-BB2F-D88766EB86BA}" destId="{A519697A-807C-4C1F-8EDB-03D2AB87A16B}" srcOrd="0" destOrd="0" presId="urn:microsoft.com/office/officeart/2005/8/layout/hierarchy2"/>
    <dgm:cxn modelId="{ADEAF171-A5F6-4424-BAA5-2D925B38638A}" type="presParOf" srcId="{712361E7-51F5-46C5-BB2F-D88766EB86BA}" destId="{FEEFB862-0AED-4698-B46A-509FA6DCF09E}" srcOrd="1" destOrd="0" presId="urn:microsoft.com/office/officeart/2005/8/layout/hierarchy2"/>
    <dgm:cxn modelId="{FCBDBC41-36B1-46E5-AA98-2B9E4802433A}" type="presParOf" srcId="{FEEFB862-0AED-4698-B46A-509FA6DCF09E}" destId="{394BD200-B572-41DB-AE7F-6BEF5B223B3C}" srcOrd="0" destOrd="0" presId="urn:microsoft.com/office/officeart/2005/8/layout/hierarchy2"/>
    <dgm:cxn modelId="{E816BF66-4A5C-4199-B15D-76A411AF72D4}" type="presParOf" srcId="{394BD200-B572-41DB-AE7F-6BEF5B223B3C}" destId="{396E6F23-E6E1-4BDD-9898-811406E2C2A2}" srcOrd="0" destOrd="0" presId="urn:microsoft.com/office/officeart/2005/8/layout/hierarchy2"/>
    <dgm:cxn modelId="{68A25297-391D-40C5-9F17-5A595A9D8469}" type="presParOf" srcId="{FEEFB862-0AED-4698-B46A-509FA6DCF09E}" destId="{F2A07024-BB1E-4872-B66E-379C0EF23AF4}" srcOrd="1" destOrd="0" presId="urn:microsoft.com/office/officeart/2005/8/layout/hierarchy2"/>
    <dgm:cxn modelId="{A16CD944-A034-4F66-9121-2C8F0986FD23}" type="presParOf" srcId="{F2A07024-BB1E-4872-B66E-379C0EF23AF4}" destId="{40E1D36D-8C45-423C-A2C0-609D31A61321}" srcOrd="0" destOrd="0" presId="urn:microsoft.com/office/officeart/2005/8/layout/hierarchy2"/>
    <dgm:cxn modelId="{A1E5D5CB-BA70-4296-BF77-577166CF58B5}" type="presParOf" srcId="{F2A07024-BB1E-4872-B66E-379C0EF23AF4}" destId="{F4682D5B-EAE0-4984-85B0-F4024C4DAB17}" srcOrd="1" destOrd="0" presId="urn:microsoft.com/office/officeart/2005/8/layout/hierarchy2"/>
    <dgm:cxn modelId="{56FCE14E-87D3-423E-89F9-51CF837B8E81}" type="presParOf" srcId="{E8DAD77E-7FD7-4DA4-B36E-30802EFFF1F3}" destId="{F9793603-B0F4-4607-A52E-A2C8B58197AD}" srcOrd="2" destOrd="0" presId="urn:microsoft.com/office/officeart/2005/8/layout/hierarchy2"/>
    <dgm:cxn modelId="{20BB1EDD-BF2B-4148-B5A2-99DA27F49959}" type="presParOf" srcId="{F9793603-B0F4-4607-A52E-A2C8B58197AD}" destId="{894F1ACD-8433-45EB-BEA1-7AC1CB057B44}" srcOrd="0" destOrd="0" presId="urn:microsoft.com/office/officeart/2005/8/layout/hierarchy2"/>
    <dgm:cxn modelId="{28B78D1B-B63A-4C59-97F1-E2894BEF35C8}" type="presParOf" srcId="{E8DAD77E-7FD7-4DA4-B36E-30802EFFF1F3}" destId="{6180B9A7-8F3E-40D5-A54C-4CE4A94BAAFB}" srcOrd="3" destOrd="0" presId="urn:microsoft.com/office/officeart/2005/8/layout/hierarchy2"/>
    <dgm:cxn modelId="{AA5704C3-24A9-4A5E-A49E-59178E90D956}" type="presParOf" srcId="{6180B9A7-8F3E-40D5-A54C-4CE4A94BAAFB}" destId="{C4D05C9D-6EC5-4039-8E7B-86D8662CDAF2}" srcOrd="0" destOrd="0" presId="urn:microsoft.com/office/officeart/2005/8/layout/hierarchy2"/>
    <dgm:cxn modelId="{0AED4E87-F801-41E8-B74A-52B6E8F81BD6}" type="presParOf" srcId="{6180B9A7-8F3E-40D5-A54C-4CE4A94BAAFB}" destId="{2A527399-B945-42E6-A39C-35693F316966}" srcOrd="1" destOrd="0" presId="urn:microsoft.com/office/officeart/2005/8/layout/hierarchy2"/>
    <dgm:cxn modelId="{B2A97E89-6BBF-4E4A-A47C-1761923DD819}" type="presParOf" srcId="{2A527399-B945-42E6-A39C-35693F316966}" destId="{7B89DD3C-1C09-4E54-AE43-E58616B00E76}" srcOrd="0" destOrd="0" presId="urn:microsoft.com/office/officeart/2005/8/layout/hierarchy2"/>
    <dgm:cxn modelId="{AD0911EE-B9BC-42A8-9D00-63FAAA7B0243}" type="presParOf" srcId="{7B89DD3C-1C09-4E54-AE43-E58616B00E76}" destId="{EE878F27-C0FF-4E42-905A-29961C448E82}" srcOrd="0" destOrd="0" presId="urn:microsoft.com/office/officeart/2005/8/layout/hierarchy2"/>
    <dgm:cxn modelId="{2EF45E07-831F-4224-9368-502A501C48D8}" type="presParOf" srcId="{2A527399-B945-42E6-A39C-35693F316966}" destId="{F53FE1C6-6A4A-4F28-A5EE-CFED2F977844}" srcOrd="1" destOrd="0" presId="urn:microsoft.com/office/officeart/2005/8/layout/hierarchy2"/>
    <dgm:cxn modelId="{21525E47-A96A-46B1-A243-D36B257052AD}" type="presParOf" srcId="{F53FE1C6-6A4A-4F28-A5EE-CFED2F977844}" destId="{584C86A1-048B-4312-B886-2D817D5B3668}" srcOrd="0" destOrd="0" presId="urn:microsoft.com/office/officeart/2005/8/layout/hierarchy2"/>
    <dgm:cxn modelId="{9C788C43-7CC2-4D83-A5B4-C383674C4240}" type="presParOf" srcId="{F53FE1C6-6A4A-4F28-A5EE-CFED2F977844}" destId="{6E74F024-A6CB-4DDC-85D1-B1FAD80CFB6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707B83-D81B-498F-80AC-FC5A47D545A4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843473B-6C99-49BD-9531-ED1437CCD58E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uk-U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вносить пропозиції щодо зміни типу, статусу, </a:t>
          </a:r>
          <a:r>
            <a:rPr lang="uk-UA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профільності</a:t>
          </a:r>
          <a:r>
            <a:rPr lang="uk-U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навчання, вивчення іноземних мов та мов національних меншин</a:t>
          </a:r>
          <a:endParaRPr lang="ru-RU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D992BD-F347-495C-842E-C31960D9A3C7}" type="parTrans" cxnId="{E8CB490A-C1F1-43B8-A172-8F4AE03A0BCF}">
      <dgm:prSet/>
      <dgm:spPr/>
      <dgm:t>
        <a:bodyPr/>
        <a:lstStyle/>
        <a:p>
          <a:pPr algn="just"/>
          <a:endParaRPr lang="ru-RU" sz="2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3DBF56-675B-4FA9-BDFF-CF00D801F4E9}" type="sibTrans" cxnId="{E8CB490A-C1F1-43B8-A172-8F4AE03A0BCF}">
      <dgm:prSet/>
      <dgm:spPr/>
      <dgm:t>
        <a:bodyPr/>
        <a:lstStyle/>
        <a:p>
          <a:pPr algn="just"/>
          <a:endParaRPr lang="ru-RU" sz="2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5AF9FB-CC22-4C50-969C-0D61E62CEEED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uk-UA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визначає доцільність вибору навчальних предметів варіативної частини робочих навчальних планів, враховуючи можливості, потреби учнів (вихованців), а також тенденції розвитку регіону, суспільства і держави, рівень навчально-методичного та кадрового забезпечення закладу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0DF2C2-F5D3-4F1A-BC9D-D0F16DA7091A}" type="parTrans" cxnId="{F012107F-60FC-49B1-A892-171A8B7957B3}">
      <dgm:prSet/>
      <dgm:spPr/>
      <dgm:t>
        <a:bodyPr/>
        <a:lstStyle/>
        <a:p>
          <a:pPr algn="just"/>
          <a:endParaRPr lang="ru-RU" sz="2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BFAAC1-0925-4706-A2D7-1AC93A09C584}" type="sibTrans" cxnId="{F012107F-60FC-49B1-A892-171A8B7957B3}">
      <dgm:prSet/>
      <dgm:spPr/>
      <dgm:t>
        <a:bodyPr/>
        <a:lstStyle/>
        <a:p>
          <a:pPr algn="just"/>
          <a:endParaRPr lang="ru-RU" sz="2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5E8B60-54D8-41E9-8A24-F1B5B0384910}">
      <dgm:prSet custT="1"/>
      <dgm:spPr>
        <a:solidFill>
          <a:srgbClr val="FFFF99"/>
        </a:solidFill>
      </dgm:spPr>
      <dgm:t>
        <a:bodyPr/>
        <a:lstStyle/>
        <a:p>
          <a:pPr algn="just"/>
          <a:r>
            <a:rPr lang="uk-U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погоджує робочий навчальний план на кожний навчальний рік</a:t>
          </a:r>
          <a:endParaRPr lang="ru-RU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FD50B9-EC8A-469F-9438-3D353DA32655}" type="parTrans" cxnId="{A8EBC80E-3C24-4E41-BA89-A1C6607CFE6E}">
      <dgm:prSet/>
      <dgm:spPr/>
      <dgm:t>
        <a:bodyPr/>
        <a:lstStyle/>
        <a:p>
          <a:pPr algn="just"/>
          <a:endParaRPr lang="ru-RU" sz="2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9A5056-3F63-4C84-97BE-B020FD0D79B5}" type="sibTrans" cxnId="{A8EBC80E-3C24-4E41-BA89-A1C6607CFE6E}">
      <dgm:prSet/>
      <dgm:spPr/>
      <dgm:t>
        <a:bodyPr/>
        <a:lstStyle/>
        <a:p>
          <a:pPr algn="just"/>
          <a:endParaRPr lang="ru-RU" sz="2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2A1DF2-B6BD-453C-B239-8E43882D7693}" type="pres">
      <dgm:prSet presAssocID="{CE707B83-D81B-498F-80AC-FC5A47D545A4}" presName="linear" presStyleCnt="0">
        <dgm:presLayoutVars>
          <dgm:dir/>
          <dgm:animLvl val="lvl"/>
          <dgm:resizeHandles val="exact"/>
        </dgm:presLayoutVars>
      </dgm:prSet>
      <dgm:spPr/>
    </dgm:pt>
    <dgm:pt modelId="{C79D32D1-99C5-4DED-9E12-445F3A7A6560}" type="pres">
      <dgm:prSet presAssocID="{B843473B-6C99-49BD-9531-ED1437CCD58E}" presName="parentLin" presStyleCnt="0"/>
      <dgm:spPr/>
    </dgm:pt>
    <dgm:pt modelId="{CB627C24-24E8-45D2-ABFF-793A2871924E}" type="pres">
      <dgm:prSet presAssocID="{B843473B-6C99-49BD-9531-ED1437CCD58E}" presName="parentLeftMargin" presStyleLbl="node1" presStyleIdx="0" presStyleCnt="3"/>
      <dgm:spPr/>
    </dgm:pt>
    <dgm:pt modelId="{D1C85419-C741-4948-8DAF-BA2FA8D628F8}" type="pres">
      <dgm:prSet presAssocID="{B843473B-6C99-49BD-9531-ED1437CCD58E}" presName="parentText" presStyleLbl="node1" presStyleIdx="0" presStyleCnt="3" custScaleX="1311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BCC15-E947-4747-84D0-197444290126}" type="pres">
      <dgm:prSet presAssocID="{B843473B-6C99-49BD-9531-ED1437CCD58E}" presName="negativeSpace" presStyleCnt="0"/>
      <dgm:spPr/>
    </dgm:pt>
    <dgm:pt modelId="{CD46AD0F-E26E-4FCE-9558-36D3FBE9EDDC}" type="pres">
      <dgm:prSet presAssocID="{B843473B-6C99-49BD-9531-ED1437CCD58E}" presName="childText" presStyleLbl="conFgAcc1" presStyleIdx="0" presStyleCnt="3">
        <dgm:presLayoutVars>
          <dgm:bulletEnabled val="1"/>
        </dgm:presLayoutVars>
      </dgm:prSet>
      <dgm:spPr/>
    </dgm:pt>
    <dgm:pt modelId="{8F36B9B5-DA3A-41F6-BC90-D56FA86D1B14}" type="pres">
      <dgm:prSet presAssocID="{A63DBF56-675B-4FA9-BDFF-CF00D801F4E9}" presName="spaceBetweenRectangles" presStyleCnt="0"/>
      <dgm:spPr/>
    </dgm:pt>
    <dgm:pt modelId="{BDAD3D3A-4592-4116-8148-E5DB37013271}" type="pres">
      <dgm:prSet presAssocID="{E55AF9FB-CC22-4C50-969C-0D61E62CEEED}" presName="parentLin" presStyleCnt="0"/>
      <dgm:spPr/>
    </dgm:pt>
    <dgm:pt modelId="{11290B84-2412-4B3A-A430-54FD9202E281}" type="pres">
      <dgm:prSet presAssocID="{E55AF9FB-CC22-4C50-969C-0D61E62CEEED}" presName="parentLeftMargin" presStyleLbl="node1" presStyleIdx="0" presStyleCnt="3"/>
      <dgm:spPr/>
    </dgm:pt>
    <dgm:pt modelId="{F51C6AB4-B054-4ACF-A292-6FB28554E34F}" type="pres">
      <dgm:prSet presAssocID="{E55AF9FB-CC22-4C50-969C-0D61E62CEEED}" presName="parentText" presStyleLbl="node1" presStyleIdx="1" presStyleCnt="3" custScaleX="131186" custScaleY="1424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E99AE-61DD-457A-9A48-79FFCF84D85F}" type="pres">
      <dgm:prSet presAssocID="{E55AF9FB-CC22-4C50-969C-0D61E62CEEED}" presName="negativeSpace" presStyleCnt="0"/>
      <dgm:spPr/>
    </dgm:pt>
    <dgm:pt modelId="{48C07516-2FED-4067-BCD0-A617BF3FB83E}" type="pres">
      <dgm:prSet presAssocID="{E55AF9FB-CC22-4C50-969C-0D61E62CEEED}" presName="childText" presStyleLbl="conFgAcc1" presStyleIdx="1" presStyleCnt="3">
        <dgm:presLayoutVars>
          <dgm:bulletEnabled val="1"/>
        </dgm:presLayoutVars>
      </dgm:prSet>
      <dgm:spPr/>
    </dgm:pt>
    <dgm:pt modelId="{19F48BEB-396B-4B9B-915B-1FE111AE40B8}" type="pres">
      <dgm:prSet presAssocID="{4BBFAAC1-0925-4706-A2D7-1AC93A09C584}" presName="spaceBetweenRectangles" presStyleCnt="0"/>
      <dgm:spPr/>
    </dgm:pt>
    <dgm:pt modelId="{6DA6CD7B-3368-4FB9-A3DF-16F7913B171A}" type="pres">
      <dgm:prSet presAssocID="{275E8B60-54D8-41E9-8A24-F1B5B0384910}" presName="parentLin" presStyleCnt="0"/>
      <dgm:spPr/>
    </dgm:pt>
    <dgm:pt modelId="{F1282801-2F61-4C8E-8FBB-EFDDC84A03DF}" type="pres">
      <dgm:prSet presAssocID="{275E8B60-54D8-41E9-8A24-F1B5B0384910}" presName="parentLeftMargin" presStyleLbl="node1" presStyleIdx="1" presStyleCnt="3"/>
      <dgm:spPr/>
    </dgm:pt>
    <dgm:pt modelId="{F15F32EE-4AC1-476D-B2B2-408FDF22C722}" type="pres">
      <dgm:prSet presAssocID="{275E8B60-54D8-41E9-8A24-F1B5B0384910}" presName="parentText" presStyleLbl="node1" presStyleIdx="2" presStyleCnt="3" custScaleX="1311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9FC81-0FE9-45C5-A1EB-3017292AD249}" type="pres">
      <dgm:prSet presAssocID="{275E8B60-54D8-41E9-8A24-F1B5B0384910}" presName="negativeSpace" presStyleCnt="0"/>
      <dgm:spPr/>
    </dgm:pt>
    <dgm:pt modelId="{5BB27808-7082-4FD1-8ED3-74560140B2A4}" type="pres">
      <dgm:prSet presAssocID="{275E8B60-54D8-41E9-8A24-F1B5B038491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4FF3CE0-FD75-44C0-946F-69AADAF6FEED}" type="presOf" srcId="{E55AF9FB-CC22-4C50-969C-0D61E62CEEED}" destId="{F51C6AB4-B054-4ACF-A292-6FB28554E34F}" srcOrd="1" destOrd="0" presId="urn:microsoft.com/office/officeart/2005/8/layout/list1"/>
    <dgm:cxn modelId="{F012107F-60FC-49B1-A892-171A8B7957B3}" srcId="{CE707B83-D81B-498F-80AC-FC5A47D545A4}" destId="{E55AF9FB-CC22-4C50-969C-0D61E62CEEED}" srcOrd="1" destOrd="0" parTransId="{710DF2C2-F5D3-4F1A-BC9D-D0F16DA7091A}" sibTransId="{4BBFAAC1-0925-4706-A2D7-1AC93A09C584}"/>
    <dgm:cxn modelId="{92EB43C0-7BC4-4844-9C0E-3AEF69E003AC}" type="presOf" srcId="{B843473B-6C99-49BD-9531-ED1437CCD58E}" destId="{CB627C24-24E8-45D2-ABFF-793A2871924E}" srcOrd="0" destOrd="0" presId="urn:microsoft.com/office/officeart/2005/8/layout/list1"/>
    <dgm:cxn modelId="{42275C83-F845-4E37-85B6-EA34FBE5015D}" type="presOf" srcId="{CE707B83-D81B-498F-80AC-FC5A47D545A4}" destId="{BA2A1DF2-B6BD-453C-B239-8E43882D7693}" srcOrd="0" destOrd="0" presId="urn:microsoft.com/office/officeart/2005/8/layout/list1"/>
    <dgm:cxn modelId="{E8CB490A-C1F1-43B8-A172-8F4AE03A0BCF}" srcId="{CE707B83-D81B-498F-80AC-FC5A47D545A4}" destId="{B843473B-6C99-49BD-9531-ED1437CCD58E}" srcOrd="0" destOrd="0" parTransId="{88D992BD-F347-495C-842E-C31960D9A3C7}" sibTransId="{A63DBF56-675B-4FA9-BDFF-CF00D801F4E9}"/>
    <dgm:cxn modelId="{8C1AAA97-D315-414B-8F59-6388D033A88C}" type="presOf" srcId="{275E8B60-54D8-41E9-8A24-F1B5B0384910}" destId="{F1282801-2F61-4C8E-8FBB-EFDDC84A03DF}" srcOrd="0" destOrd="0" presId="urn:microsoft.com/office/officeart/2005/8/layout/list1"/>
    <dgm:cxn modelId="{213D6219-7EA2-469B-8311-9B8D23584FCC}" type="presOf" srcId="{B843473B-6C99-49BD-9531-ED1437CCD58E}" destId="{D1C85419-C741-4948-8DAF-BA2FA8D628F8}" srcOrd="1" destOrd="0" presId="urn:microsoft.com/office/officeart/2005/8/layout/list1"/>
    <dgm:cxn modelId="{A8EBC80E-3C24-4E41-BA89-A1C6607CFE6E}" srcId="{CE707B83-D81B-498F-80AC-FC5A47D545A4}" destId="{275E8B60-54D8-41E9-8A24-F1B5B0384910}" srcOrd="2" destOrd="0" parTransId="{1FFD50B9-EC8A-469F-9438-3D353DA32655}" sibTransId="{889A5056-3F63-4C84-97BE-B020FD0D79B5}"/>
    <dgm:cxn modelId="{FF784A88-7DE0-4D47-A067-869E5513A8D0}" type="presOf" srcId="{275E8B60-54D8-41E9-8A24-F1B5B0384910}" destId="{F15F32EE-4AC1-476D-B2B2-408FDF22C722}" srcOrd="1" destOrd="0" presId="urn:microsoft.com/office/officeart/2005/8/layout/list1"/>
    <dgm:cxn modelId="{6383CBD6-67CA-41C8-9FFD-AE4C3C888389}" type="presOf" srcId="{E55AF9FB-CC22-4C50-969C-0D61E62CEEED}" destId="{11290B84-2412-4B3A-A430-54FD9202E281}" srcOrd="0" destOrd="0" presId="urn:microsoft.com/office/officeart/2005/8/layout/list1"/>
    <dgm:cxn modelId="{E576212D-4F33-4F01-92DB-2299D442B102}" type="presParOf" srcId="{BA2A1DF2-B6BD-453C-B239-8E43882D7693}" destId="{C79D32D1-99C5-4DED-9E12-445F3A7A6560}" srcOrd="0" destOrd="0" presId="urn:microsoft.com/office/officeart/2005/8/layout/list1"/>
    <dgm:cxn modelId="{DBC71F7B-F127-4185-9E94-315C4D762745}" type="presParOf" srcId="{C79D32D1-99C5-4DED-9E12-445F3A7A6560}" destId="{CB627C24-24E8-45D2-ABFF-793A2871924E}" srcOrd="0" destOrd="0" presId="urn:microsoft.com/office/officeart/2005/8/layout/list1"/>
    <dgm:cxn modelId="{45FE8C28-9780-406B-B5C3-78715288A14F}" type="presParOf" srcId="{C79D32D1-99C5-4DED-9E12-445F3A7A6560}" destId="{D1C85419-C741-4948-8DAF-BA2FA8D628F8}" srcOrd="1" destOrd="0" presId="urn:microsoft.com/office/officeart/2005/8/layout/list1"/>
    <dgm:cxn modelId="{6BA3D1F0-3F00-459E-9204-1C4AB5882875}" type="presParOf" srcId="{BA2A1DF2-B6BD-453C-B239-8E43882D7693}" destId="{4D1BCC15-E947-4747-84D0-197444290126}" srcOrd="1" destOrd="0" presId="urn:microsoft.com/office/officeart/2005/8/layout/list1"/>
    <dgm:cxn modelId="{60DC3947-D6C4-4ADD-8421-E8A9A36D2B21}" type="presParOf" srcId="{BA2A1DF2-B6BD-453C-B239-8E43882D7693}" destId="{CD46AD0F-E26E-4FCE-9558-36D3FBE9EDDC}" srcOrd="2" destOrd="0" presId="urn:microsoft.com/office/officeart/2005/8/layout/list1"/>
    <dgm:cxn modelId="{619460CB-3BDE-472C-BB02-E70BABB209F8}" type="presParOf" srcId="{BA2A1DF2-B6BD-453C-B239-8E43882D7693}" destId="{8F36B9B5-DA3A-41F6-BC90-D56FA86D1B14}" srcOrd="3" destOrd="0" presId="urn:microsoft.com/office/officeart/2005/8/layout/list1"/>
    <dgm:cxn modelId="{AE8FA295-B935-45E1-9DBD-00EBE608449C}" type="presParOf" srcId="{BA2A1DF2-B6BD-453C-B239-8E43882D7693}" destId="{BDAD3D3A-4592-4116-8148-E5DB37013271}" srcOrd="4" destOrd="0" presId="urn:microsoft.com/office/officeart/2005/8/layout/list1"/>
    <dgm:cxn modelId="{73E6D457-2DDC-42AD-BD2F-754FB29A4E62}" type="presParOf" srcId="{BDAD3D3A-4592-4116-8148-E5DB37013271}" destId="{11290B84-2412-4B3A-A430-54FD9202E281}" srcOrd="0" destOrd="0" presId="urn:microsoft.com/office/officeart/2005/8/layout/list1"/>
    <dgm:cxn modelId="{C4E308E0-C0AB-4A60-B835-B3A9536E41F7}" type="presParOf" srcId="{BDAD3D3A-4592-4116-8148-E5DB37013271}" destId="{F51C6AB4-B054-4ACF-A292-6FB28554E34F}" srcOrd="1" destOrd="0" presId="urn:microsoft.com/office/officeart/2005/8/layout/list1"/>
    <dgm:cxn modelId="{D678CAA2-7CD5-44A6-B551-9962D93CB4E2}" type="presParOf" srcId="{BA2A1DF2-B6BD-453C-B239-8E43882D7693}" destId="{AE3E99AE-61DD-457A-9A48-79FFCF84D85F}" srcOrd="5" destOrd="0" presId="urn:microsoft.com/office/officeart/2005/8/layout/list1"/>
    <dgm:cxn modelId="{0DDBFB22-2B94-41B2-9C0A-B474640B6022}" type="presParOf" srcId="{BA2A1DF2-B6BD-453C-B239-8E43882D7693}" destId="{48C07516-2FED-4067-BCD0-A617BF3FB83E}" srcOrd="6" destOrd="0" presId="urn:microsoft.com/office/officeart/2005/8/layout/list1"/>
    <dgm:cxn modelId="{BE82D112-DE0B-4C18-8F4E-06D6AD1499FB}" type="presParOf" srcId="{BA2A1DF2-B6BD-453C-B239-8E43882D7693}" destId="{19F48BEB-396B-4B9B-915B-1FE111AE40B8}" srcOrd="7" destOrd="0" presId="urn:microsoft.com/office/officeart/2005/8/layout/list1"/>
    <dgm:cxn modelId="{9C273E65-2E6B-4159-A430-216BD5B249BE}" type="presParOf" srcId="{BA2A1DF2-B6BD-453C-B239-8E43882D7693}" destId="{6DA6CD7B-3368-4FB9-A3DF-16F7913B171A}" srcOrd="8" destOrd="0" presId="urn:microsoft.com/office/officeart/2005/8/layout/list1"/>
    <dgm:cxn modelId="{F6F87D60-8FFB-42EF-95E2-73E7A96E669C}" type="presParOf" srcId="{6DA6CD7B-3368-4FB9-A3DF-16F7913B171A}" destId="{F1282801-2F61-4C8E-8FBB-EFDDC84A03DF}" srcOrd="0" destOrd="0" presId="urn:microsoft.com/office/officeart/2005/8/layout/list1"/>
    <dgm:cxn modelId="{2D5E8C1B-C146-475E-8128-D4DA2F3DAF92}" type="presParOf" srcId="{6DA6CD7B-3368-4FB9-A3DF-16F7913B171A}" destId="{F15F32EE-4AC1-476D-B2B2-408FDF22C722}" srcOrd="1" destOrd="0" presId="urn:microsoft.com/office/officeart/2005/8/layout/list1"/>
    <dgm:cxn modelId="{28118297-19A8-4516-8FF9-3B600409BCF0}" type="presParOf" srcId="{BA2A1DF2-B6BD-453C-B239-8E43882D7693}" destId="{8599FC81-0FE9-45C5-A1EB-3017292AD249}" srcOrd="9" destOrd="0" presId="urn:microsoft.com/office/officeart/2005/8/layout/list1"/>
    <dgm:cxn modelId="{F7774A50-0CD3-40E2-AECF-C1FE7331CC5C}" type="presParOf" srcId="{BA2A1DF2-B6BD-453C-B239-8E43882D7693}" destId="{5BB27808-7082-4FD1-8ED3-74560140B2A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6F6FC6-CCA9-4825-A2BB-E6996BF35B07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4D35F8C-D77F-40DD-98D3-46F9DF91DB79}">
      <dgm:prSet phldrT="[Текст]"/>
      <dgm:spPr/>
      <dgm:t>
        <a:bodyPr/>
        <a:lstStyle/>
        <a:p>
          <a:pPr algn="just"/>
          <a:r>
            <a:rPr lang="uk-UA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конкретизується варіативна частина державних стандартів освіти</a:t>
          </a:r>
          <a:endParaRPr lang="ru-RU">
            <a:solidFill>
              <a:schemeClr val="tx1"/>
            </a:solidFill>
          </a:endParaRPr>
        </a:p>
      </dgm:t>
    </dgm:pt>
    <dgm:pt modelId="{F7A9958A-0B07-45CA-B976-EEEB77B8CD02}" type="parTrans" cxnId="{0C9D100E-3F47-41C8-85AE-CD845B9B56D6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</a:endParaRPr>
        </a:p>
      </dgm:t>
    </dgm:pt>
    <dgm:pt modelId="{ADD6431E-2DFF-40E0-AA00-F7AC97BD9756}" type="sibTrans" cxnId="{0C9D100E-3F47-41C8-85AE-CD845B9B56D6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</a:endParaRPr>
        </a:p>
      </dgm:t>
    </dgm:pt>
    <dgm:pt modelId="{1E6DB7D1-EDCB-4CF5-928A-223712FEC7E2}">
      <dgm:prSet/>
      <dgm:spPr/>
      <dgm:t>
        <a:bodyPr/>
        <a:lstStyle/>
        <a:p>
          <a:pPr algn="just"/>
          <a:r>
            <a:rPr lang="uk-U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враховується тип та профіль навчання</a:t>
          </a:r>
          <a:endParaRPr lang="uk-UA" dirty="0" smtClean="0">
            <a:solidFill>
              <a:schemeClr val="tx1"/>
            </a:solidFill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4D6A8E91-7AE2-40DB-8059-D56D8EB68C1F}" type="parTrans" cxnId="{2ADD82B3-CC59-4880-8DCF-E71144A4EC58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</a:endParaRPr>
        </a:p>
      </dgm:t>
    </dgm:pt>
    <dgm:pt modelId="{7D84FDB6-35BC-4A95-B48E-A94642C5B1E2}" type="sibTrans" cxnId="{2ADD82B3-CC59-4880-8DCF-E71144A4EC58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</a:endParaRPr>
        </a:p>
      </dgm:t>
    </dgm:pt>
    <dgm:pt modelId="{014829E3-2612-4DAE-8895-D63EDE17EF6A}">
      <dgm:prSet/>
      <dgm:spPr/>
      <dgm:t>
        <a:bodyPr/>
        <a:lstStyle/>
        <a:p>
          <a:pPr algn="just"/>
          <a:r>
            <a:rPr lang="uk-UA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п.31 Положення про загальноосвітній навчальний заклад, затвердженого постановою Кабінету Міністрів України від 27.-8.2010р.№778)</a:t>
          </a:r>
          <a:endParaRPr lang="uk-UA" dirty="0" smtClean="0">
            <a:solidFill>
              <a:schemeClr val="tx1"/>
            </a:solidFill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DEA2AB0F-D5CF-40BE-AB5A-9461E91DAE5D}" type="parTrans" cxnId="{13AE71D6-203F-4540-BC12-537066A0AD14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</a:endParaRPr>
        </a:p>
      </dgm:t>
    </dgm:pt>
    <dgm:pt modelId="{A1A66E9F-6BF8-4234-BF2A-F2A0A9ADB656}" type="sibTrans" cxnId="{13AE71D6-203F-4540-BC12-537066A0AD14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</a:endParaRPr>
        </a:p>
      </dgm:t>
    </dgm:pt>
    <dgm:pt modelId="{BFA24FBD-4FF9-4059-B043-BC8D7104F941}" type="pres">
      <dgm:prSet presAssocID="{DA6F6FC6-CCA9-4825-A2BB-E6996BF35B07}" presName="outerComposite" presStyleCnt="0">
        <dgm:presLayoutVars>
          <dgm:chMax val="5"/>
          <dgm:dir/>
          <dgm:resizeHandles val="exact"/>
        </dgm:presLayoutVars>
      </dgm:prSet>
      <dgm:spPr/>
    </dgm:pt>
    <dgm:pt modelId="{10E14B8F-ED2B-4FCA-80B1-C77D4D7DB727}" type="pres">
      <dgm:prSet presAssocID="{DA6F6FC6-CCA9-4825-A2BB-E6996BF35B07}" presName="dummyMaxCanvas" presStyleCnt="0">
        <dgm:presLayoutVars/>
      </dgm:prSet>
      <dgm:spPr/>
    </dgm:pt>
    <dgm:pt modelId="{52091BD4-4E0F-40B3-9EBC-990C5DCF65CA}" type="pres">
      <dgm:prSet presAssocID="{DA6F6FC6-CCA9-4825-A2BB-E6996BF35B0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CE854-BB2F-4B4D-87E4-7B42CF7D6E9B}" type="pres">
      <dgm:prSet presAssocID="{DA6F6FC6-CCA9-4825-A2BB-E6996BF35B07}" presName="ThreeNodes_2" presStyleLbl="node1" presStyleIdx="1" presStyleCnt="3">
        <dgm:presLayoutVars>
          <dgm:bulletEnabled val="1"/>
        </dgm:presLayoutVars>
      </dgm:prSet>
      <dgm:spPr/>
    </dgm:pt>
    <dgm:pt modelId="{C2F1A163-BFB0-4A81-B9A3-22483206AAED}" type="pres">
      <dgm:prSet presAssocID="{DA6F6FC6-CCA9-4825-A2BB-E6996BF35B07}" presName="ThreeNodes_3" presStyleLbl="node1" presStyleIdx="2" presStyleCnt="3">
        <dgm:presLayoutVars>
          <dgm:bulletEnabled val="1"/>
        </dgm:presLayoutVars>
      </dgm:prSet>
      <dgm:spPr/>
    </dgm:pt>
    <dgm:pt modelId="{16BB84F6-1F27-4AC7-B5BA-77382169E7DF}" type="pres">
      <dgm:prSet presAssocID="{DA6F6FC6-CCA9-4825-A2BB-E6996BF35B07}" presName="ThreeConn_1-2" presStyleLbl="fgAccFollowNode1" presStyleIdx="0" presStyleCnt="2">
        <dgm:presLayoutVars>
          <dgm:bulletEnabled val="1"/>
        </dgm:presLayoutVars>
      </dgm:prSet>
      <dgm:spPr/>
    </dgm:pt>
    <dgm:pt modelId="{A68465CA-0E85-499A-AAC7-CFD4BD3C260B}" type="pres">
      <dgm:prSet presAssocID="{DA6F6FC6-CCA9-4825-A2BB-E6996BF35B07}" presName="ThreeConn_2-3" presStyleLbl="fgAccFollowNode1" presStyleIdx="1" presStyleCnt="2">
        <dgm:presLayoutVars>
          <dgm:bulletEnabled val="1"/>
        </dgm:presLayoutVars>
      </dgm:prSet>
      <dgm:spPr/>
    </dgm:pt>
    <dgm:pt modelId="{D1441C14-9F25-407F-90B9-E5E3918A4D95}" type="pres">
      <dgm:prSet presAssocID="{DA6F6FC6-CCA9-4825-A2BB-E6996BF35B0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D0FDE5-7CCC-4993-94AF-2603746555B8}" type="pres">
      <dgm:prSet presAssocID="{DA6F6FC6-CCA9-4825-A2BB-E6996BF35B07}" presName="ThreeNodes_2_text" presStyleLbl="node1" presStyleIdx="2" presStyleCnt="3">
        <dgm:presLayoutVars>
          <dgm:bulletEnabled val="1"/>
        </dgm:presLayoutVars>
      </dgm:prSet>
      <dgm:spPr/>
    </dgm:pt>
    <dgm:pt modelId="{A3E0FB52-5F29-4FE8-B4B5-17056A6F091F}" type="pres">
      <dgm:prSet presAssocID="{DA6F6FC6-CCA9-4825-A2BB-E6996BF35B0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3AE71D6-203F-4540-BC12-537066A0AD14}" srcId="{DA6F6FC6-CCA9-4825-A2BB-E6996BF35B07}" destId="{014829E3-2612-4DAE-8895-D63EDE17EF6A}" srcOrd="2" destOrd="0" parTransId="{DEA2AB0F-D5CF-40BE-AB5A-9461E91DAE5D}" sibTransId="{A1A66E9F-6BF8-4234-BF2A-F2A0A9ADB656}"/>
    <dgm:cxn modelId="{16BF6483-91D6-42EE-9E79-B5C3ADC37121}" type="presOf" srcId="{014829E3-2612-4DAE-8895-D63EDE17EF6A}" destId="{A3E0FB52-5F29-4FE8-B4B5-17056A6F091F}" srcOrd="1" destOrd="0" presId="urn:microsoft.com/office/officeart/2005/8/layout/vProcess5"/>
    <dgm:cxn modelId="{42E0E3A5-A7EB-4950-8B1A-ADF29A20767D}" type="presOf" srcId="{24D35F8C-D77F-40DD-98D3-46F9DF91DB79}" destId="{D1441C14-9F25-407F-90B9-E5E3918A4D95}" srcOrd="1" destOrd="0" presId="urn:microsoft.com/office/officeart/2005/8/layout/vProcess5"/>
    <dgm:cxn modelId="{2ADD82B3-CC59-4880-8DCF-E71144A4EC58}" srcId="{DA6F6FC6-CCA9-4825-A2BB-E6996BF35B07}" destId="{1E6DB7D1-EDCB-4CF5-928A-223712FEC7E2}" srcOrd="1" destOrd="0" parTransId="{4D6A8E91-7AE2-40DB-8059-D56D8EB68C1F}" sibTransId="{7D84FDB6-35BC-4A95-B48E-A94642C5B1E2}"/>
    <dgm:cxn modelId="{0C9D100E-3F47-41C8-85AE-CD845B9B56D6}" srcId="{DA6F6FC6-CCA9-4825-A2BB-E6996BF35B07}" destId="{24D35F8C-D77F-40DD-98D3-46F9DF91DB79}" srcOrd="0" destOrd="0" parTransId="{F7A9958A-0B07-45CA-B976-EEEB77B8CD02}" sibTransId="{ADD6431E-2DFF-40E0-AA00-F7AC97BD9756}"/>
    <dgm:cxn modelId="{9655CC8F-DDB6-46C4-8890-DE2A8CEB3FE5}" type="presOf" srcId="{ADD6431E-2DFF-40E0-AA00-F7AC97BD9756}" destId="{16BB84F6-1F27-4AC7-B5BA-77382169E7DF}" srcOrd="0" destOrd="0" presId="urn:microsoft.com/office/officeart/2005/8/layout/vProcess5"/>
    <dgm:cxn modelId="{8F39DA7D-601D-4754-9C8A-F2DC3A5FB6AD}" type="presOf" srcId="{1E6DB7D1-EDCB-4CF5-928A-223712FEC7E2}" destId="{03D0FDE5-7CCC-4993-94AF-2603746555B8}" srcOrd="1" destOrd="0" presId="urn:microsoft.com/office/officeart/2005/8/layout/vProcess5"/>
    <dgm:cxn modelId="{8D5A3261-5A21-4527-9BF8-BABDC2FF795C}" type="presOf" srcId="{24D35F8C-D77F-40DD-98D3-46F9DF91DB79}" destId="{52091BD4-4E0F-40B3-9EBC-990C5DCF65CA}" srcOrd="0" destOrd="0" presId="urn:microsoft.com/office/officeart/2005/8/layout/vProcess5"/>
    <dgm:cxn modelId="{89F165A8-A47B-4552-8054-2C57BA99315C}" type="presOf" srcId="{014829E3-2612-4DAE-8895-D63EDE17EF6A}" destId="{C2F1A163-BFB0-4A81-B9A3-22483206AAED}" srcOrd="0" destOrd="0" presId="urn:microsoft.com/office/officeart/2005/8/layout/vProcess5"/>
    <dgm:cxn modelId="{50235386-2C2B-4C11-83BB-E8219AB86BAE}" type="presOf" srcId="{DA6F6FC6-CCA9-4825-A2BB-E6996BF35B07}" destId="{BFA24FBD-4FF9-4059-B043-BC8D7104F941}" srcOrd="0" destOrd="0" presId="urn:microsoft.com/office/officeart/2005/8/layout/vProcess5"/>
    <dgm:cxn modelId="{5988D1B7-424D-4664-8D29-B819845DF20B}" type="presOf" srcId="{7D84FDB6-35BC-4A95-B48E-A94642C5B1E2}" destId="{A68465CA-0E85-499A-AAC7-CFD4BD3C260B}" srcOrd="0" destOrd="0" presId="urn:microsoft.com/office/officeart/2005/8/layout/vProcess5"/>
    <dgm:cxn modelId="{EE82504A-B89A-4A98-A744-805280C5F5D1}" type="presOf" srcId="{1E6DB7D1-EDCB-4CF5-928A-223712FEC7E2}" destId="{8C1CE854-BB2F-4B4D-87E4-7B42CF7D6E9B}" srcOrd="0" destOrd="0" presId="urn:microsoft.com/office/officeart/2005/8/layout/vProcess5"/>
    <dgm:cxn modelId="{0D79675D-ED34-4A99-9BEF-4D00B161459A}" type="presParOf" srcId="{BFA24FBD-4FF9-4059-B043-BC8D7104F941}" destId="{10E14B8F-ED2B-4FCA-80B1-C77D4D7DB727}" srcOrd="0" destOrd="0" presId="urn:microsoft.com/office/officeart/2005/8/layout/vProcess5"/>
    <dgm:cxn modelId="{014C6E3E-3CD6-400C-84FB-AEFC1A0F7FF1}" type="presParOf" srcId="{BFA24FBD-4FF9-4059-B043-BC8D7104F941}" destId="{52091BD4-4E0F-40B3-9EBC-990C5DCF65CA}" srcOrd="1" destOrd="0" presId="urn:microsoft.com/office/officeart/2005/8/layout/vProcess5"/>
    <dgm:cxn modelId="{7B8050E2-F6C4-45A6-B348-F1756CA36B83}" type="presParOf" srcId="{BFA24FBD-4FF9-4059-B043-BC8D7104F941}" destId="{8C1CE854-BB2F-4B4D-87E4-7B42CF7D6E9B}" srcOrd="2" destOrd="0" presId="urn:microsoft.com/office/officeart/2005/8/layout/vProcess5"/>
    <dgm:cxn modelId="{ED4FE8C7-CE51-42CE-AD21-3B44B78C28D5}" type="presParOf" srcId="{BFA24FBD-4FF9-4059-B043-BC8D7104F941}" destId="{C2F1A163-BFB0-4A81-B9A3-22483206AAED}" srcOrd="3" destOrd="0" presId="urn:microsoft.com/office/officeart/2005/8/layout/vProcess5"/>
    <dgm:cxn modelId="{13B02814-366B-48E1-ABC6-96EDBD572FE3}" type="presParOf" srcId="{BFA24FBD-4FF9-4059-B043-BC8D7104F941}" destId="{16BB84F6-1F27-4AC7-B5BA-77382169E7DF}" srcOrd="4" destOrd="0" presId="urn:microsoft.com/office/officeart/2005/8/layout/vProcess5"/>
    <dgm:cxn modelId="{5EC6839A-7CC6-4DCC-98AA-8590FA8A1DE7}" type="presParOf" srcId="{BFA24FBD-4FF9-4059-B043-BC8D7104F941}" destId="{A68465CA-0E85-499A-AAC7-CFD4BD3C260B}" srcOrd="5" destOrd="0" presId="urn:microsoft.com/office/officeart/2005/8/layout/vProcess5"/>
    <dgm:cxn modelId="{2259A1B1-9AB1-4483-967A-A0C33C8DA63A}" type="presParOf" srcId="{BFA24FBD-4FF9-4059-B043-BC8D7104F941}" destId="{D1441C14-9F25-407F-90B9-E5E3918A4D95}" srcOrd="6" destOrd="0" presId="urn:microsoft.com/office/officeart/2005/8/layout/vProcess5"/>
    <dgm:cxn modelId="{9B1FBCB8-0868-4644-9297-76FD0EB9BC8C}" type="presParOf" srcId="{BFA24FBD-4FF9-4059-B043-BC8D7104F941}" destId="{03D0FDE5-7CCC-4993-94AF-2603746555B8}" srcOrd="7" destOrd="0" presId="urn:microsoft.com/office/officeart/2005/8/layout/vProcess5"/>
    <dgm:cxn modelId="{72BFC180-80BC-498B-8AD2-6D1E81F0F37C}" type="presParOf" srcId="{BFA24FBD-4FF9-4059-B043-BC8D7104F941}" destId="{A3E0FB52-5F29-4FE8-B4B5-17056A6F091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1C1551-91D1-4EDB-B63B-13A53B81E103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D6FEFE5-86B3-4877-81F6-E8051984EBA6}">
      <dgm:prSet phldrT="[Текст]"/>
      <dgm:spPr/>
      <dgm:t>
        <a:bodyPr/>
        <a:lstStyle/>
        <a:p>
          <a:pPr algn="just"/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9D74DF-E30E-47FE-AB75-A498E4AB58ED}" type="parTrans" cxnId="{0CC8D169-3159-400C-AFC1-03B8D1C93657}">
      <dgm:prSet/>
      <dgm:spPr/>
      <dgm:t>
        <a:bodyPr/>
        <a:lstStyle/>
        <a:p>
          <a:pPr algn="just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19CE4B-FCEF-4282-84BC-D8F4D9B7F566}" type="sibTrans" cxnId="{0CC8D169-3159-400C-AFC1-03B8D1C93657}">
      <dgm:prSet/>
      <dgm:spPr/>
      <dgm:t>
        <a:bodyPr/>
        <a:lstStyle/>
        <a:p>
          <a:pPr algn="just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3C9FB1-7DBD-49D1-875E-A1ECA16914F8}">
      <dgm:prSet phldrT="[Текст]"/>
      <dgm:spPr/>
      <dgm:t>
        <a:bodyPr/>
        <a:lstStyle/>
        <a:p>
          <a:pPr algn="just"/>
          <a:r>
            <a:rPr lang="uk-UA" b="1" i="1" dirty="0" smtClean="0">
              <a:latin typeface="Arial" panose="020B0604020202020204" pitchFamily="34" charset="0"/>
              <a:cs typeface="Arial" panose="020B0604020202020204" pitchFamily="34" charset="0"/>
            </a:rPr>
            <a:t>забезпечення індивідуальної орієнтованості змісту освіти</a:t>
          </a:r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 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D2244E-2DD6-44A7-BB31-75D6992BE1B7}" type="parTrans" cxnId="{FDA68BE0-A1C2-4BD8-8F08-3A769B65CA3E}">
      <dgm:prSet/>
      <dgm:spPr/>
      <dgm:t>
        <a:bodyPr/>
        <a:lstStyle/>
        <a:p>
          <a:pPr algn="just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E47008-357E-4574-A9B3-5515EDFACEFC}" type="sibTrans" cxnId="{FDA68BE0-A1C2-4BD8-8F08-3A769B65CA3E}">
      <dgm:prSet/>
      <dgm:spPr/>
      <dgm:t>
        <a:bodyPr/>
        <a:lstStyle/>
        <a:p>
          <a:pPr algn="just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AC0C54-6C5E-4B6B-9397-828BC9338F59}">
      <dgm:prSet phldrT="[Текст]"/>
      <dgm:spPr/>
      <dgm:t>
        <a:bodyPr/>
        <a:lstStyle/>
        <a:p>
          <a:pPr algn="just"/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CFDFA7-2022-4D43-A322-4B14DFE08774}" type="parTrans" cxnId="{482327BE-55B1-457D-8CE0-D47D035A3E41}">
      <dgm:prSet/>
      <dgm:spPr/>
      <dgm:t>
        <a:bodyPr/>
        <a:lstStyle/>
        <a:p>
          <a:pPr algn="just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0CFF6F-4256-4B22-80C6-E612E7A7396F}" type="sibTrans" cxnId="{482327BE-55B1-457D-8CE0-D47D035A3E41}">
      <dgm:prSet/>
      <dgm:spPr/>
      <dgm:t>
        <a:bodyPr/>
        <a:lstStyle/>
        <a:p>
          <a:pPr algn="just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8C0F6B-AAF2-4491-8DEF-E776B1FA275F}">
      <dgm:prSet phldrT="[Текст]"/>
      <dgm:spPr/>
      <dgm:t>
        <a:bodyPr/>
        <a:lstStyle/>
        <a:p>
          <a:pPr algn="just"/>
          <a:r>
            <a:rPr lang="uk-UA" b="1" i="1" dirty="0" smtClean="0">
              <a:latin typeface="Arial" panose="020B0604020202020204" pitchFamily="34" charset="0"/>
              <a:cs typeface="Arial" panose="020B0604020202020204" pitchFamily="34" charset="0"/>
            </a:rPr>
            <a:t>забезпечення всебічності розвитку особистості</a:t>
          </a:r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  </a:t>
          </a:r>
          <a:r>
            <a:rPr lang="uk-UA" b="1" i="1" dirty="0" smtClean="0">
              <a:latin typeface="Arial" panose="020B0604020202020204" pitchFamily="34" charset="0"/>
              <a:cs typeface="Arial" panose="020B0604020202020204" pitchFamily="34" charset="0"/>
            </a:rPr>
            <a:t>школяра </a:t>
          </a:r>
          <a:endParaRPr lang="ru-RU" b="1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2B8E8E-CFF5-411A-B68D-35E97333F797}" type="parTrans" cxnId="{A025B48B-03A8-4C63-99AA-1E3C6EF0AF35}">
      <dgm:prSet/>
      <dgm:spPr/>
      <dgm:t>
        <a:bodyPr/>
        <a:lstStyle/>
        <a:p>
          <a:pPr algn="just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4E00FC-42B6-4AB1-B1FF-5D49E3539192}" type="sibTrans" cxnId="{A025B48B-03A8-4C63-99AA-1E3C6EF0AF35}">
      <dgm:prSet/>
      <dgm:spPr/>
      <dgm:t>
        <a:bodyPr/>
        <a:lstStyle/>
        <a:p>
          <a:pPr algn="just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E17FC9-EBAE-4CD1-B4F2-80BF3ECEFD52}">
      <dgm:prSet phldrT="[Текст]"/>
      <dgm:spPr/>
      <dgm:t>
        <a:bodyPr/>
        <a:lstStyle/>
        <a:p>
          <a:pPr algn="just"/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D7FEDC-07D3-42CF-ACC4-939A4CC226A1}" type="parTrans" cxnId="{D644A310-8F1D-4015-A9C9-612B9262E392}">
      <dgm:prSet/>
      <dgm:spPr/>
      <dgm:t>
        <a:bodyPr/>
        <a:lstStyle/>
        <a:p>
          <a:pPr algn="just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49ECD9-0700-4692-978B-5CBCA4A7985D}" type="sibTrans" cxnId="{D644A310-8F1D-4015-A9C9-612B9262E392}">
      <dgm:prSet/>
      <dgm:spPr/>
      <dgm:t>
        <a:bodyPr/>
        <a:lstStyle/>
        <a:p>
          <a:pPr algn="just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A87153-65D9-41E6-8DCA-7DDEFC9FDDAF}">
      <dgm:prSet phldrT="[Текст]"/>
      <dgm:spPr/>
      <dgm:t>
        <a:bodyPr/>
        <a:lstStyle/>
        <a:p>
          <a:pPr algn="just"/>
          <a:r>
            <a:rPr lang="uk-UA" b="1" i="1" dirty="0" smtClean="0">
              <a:latin typeface="Arial" panose="020B0604020202020204" pitchFamily="34" charset="0"/>
              <a:cs typeface="Arial" panose="020B0604020202020204" pitchFamily="34" charset="0"/>
            </a:rPr>
            <a:t>корекційно-адаптивна функція</a:t>
          </a:r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 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DE9444-D8BB-48A8-876F-06DCBFB71E00}" type="parTrans" cxnId="{CF83C871-C196-4E3C-87B9-4F8E53F46AFA}">
      <dgm:prSet/>
      <dgm:spPr/>
      <dgm:t>
        <a:bodyPr/>
        <a:lstStyle/>
        <a:p>
          <a:pPr algn="just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2326C9-717C-4FA8-9191-742957C5AF93}" type="sibTrans" cxnId="{CF83C871-C196-4E3C-87B9-4F8E53F46AFA}">
      <dgm:prSet/>
      <dgm:spPr/>
      <dgm:t>
        <a:bodyPr/>
        <a:lstStyle/>
        <a:p>
          <a:pPr algn="just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5945D5-FB8B-4F83-8E76-E6DDD71621C2}">
      <dgm:prSet phldrT="[Текст]"/>
      <dgm:spPr/>
      <dgm:t>
        <a:bodyPr/>
        <a:lstStyle/>
        <a:p>
          <a:pPr algn="just"/>
          <a:r>
            <a:rPr lang="uk-UA" b="1" i="1" smtClean="0">
              <a:latin typeface="Arial" panose="020B0604020202020204" pitchFamily="34" charset="0"/>
              <a:cs typeface="Arial" panose="020B0604020202020204" pitchFamily="34" charset="0"/>
            </a:rPr>
            <a:t>особистісно-розвивальна функція</a:t>
          </a:r>
          <a:r>
            <a:rPr lang="uk-UA" smtClean="0">
              <a:latin typeface="Arial" panose="020B0604020202020204" pitchFamily="34" charset="0"/>
              <a:cs typeface="Arial" panose="020B0604020202020204" pitchFamily="34" charset="0"/>
            </a:rPr>
            <a:t> 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8CE98A-C958-4A80-9AF9-07D6E5EC403C}" type="parTrans" cxnId="{586EF3EB-D1F1-4DEC-B2AC-E2BEAA53675A}">
      <dgm:prSet/>
      <dgm:spPr/>
      <dgm:t>
        <a:bodyPr/>
        <a:lstStyle/>
        <a:p>
          <a:pPr algn="just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D508FE-AB78-400C-8003-7E3558CA573A}" type="sibTrans" cxnId="{586EF3EB-D1F1-4DEC-B2AC-E2BEAA53675A}">
      <dgm:prSet/>
      <dgm:spPr/>
      <dgm:t>
        <a:bodyPr/>
        <a:lstStyle/>
        <a:p>
          <a:pPr algn="just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E657D1-03DB-4475-B481-86789C9D746C}">
      <dgm:prSet phldrT="[Текст]"/>
      <dgm:spPr/>
      <dgm:t>
        <a:bodyPr/>
        <a:lstStyle/>
        <a:p>
          <a:pPr algn="just"/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115D43-3EEF-476A-B39D-0A2D33782D43}" type="parTrans" cxnId="{24EBAE0C-7357-496B-AE8E-2FE76B2525BD}">
      <dgm:prSet/>
      <dgm:spPr/>
      <dgm:t>
        <a:bodyPr/>
        <a:lstStyle/>
        <a:p>
          <a:pPr algn="just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823E85-CC8E-4EAD-981A-14F64A5D26C8}" type="sibTrans" cxnId="{24EBAE0C-7357-496B-AE8E-2FE76B2525BD}">
      <dgm:prSet/>
      <dgm:spPr/>
      <dgm:t>
        <a:bodyPr/>
        <a:lstStyle/>
        <a:p>
          <a:pPr algn="just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238713-5965-4606-9824-BAB591BAB6EE}" type="pres">
      <dgm:prSet presAssocID="{DE1C1551-91D1-4EDB-B63B-13A53B81E103}" presName="linearFlow" presStyleCnt="0">
        <dgm:presLayoutVars>
          <dgm:dir/>
          <dgm:animLvl val="lvl"/>
          <dgm:resizeHandles val="exact"/>
        </dgm:presLayoutVars>
      </dgm:prSet>
      <dgm:spPr/>
    </dgm:pt>
    <dgm:pt modelId="{C196E2E4-1E6E-499F-A85D-6F5E12886A97}" type="pres">
      <dgm:prSet presAssocID="{AD6FEFE5-86B3-4877-81F6-E8051984EBA6}" presName="composite" presStyleCnt="0"/>
      <dgm:spPr/>
    </dgm:pt>
    <dgm:pt modelId="{D17735CE-9901-4326-BF39-EA44D5E51CDB}" type="pres">
      <dgm:prSet presAssocID="{AD6FEFE5-86B3-4877-81F6-E8051984EBA6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1DD87BCB-A356-4184-8CCC-35345145F8E6}" type="pres">
      <dgm:prSet presAssocID="{AD6FEFE5-86B3-4877-81F6-E8051984EBA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3EBFA-1B82-496A-AEE5-C5C905C141F2}" type="pres">
      <dgm:prSet presAssocID="{0B19CE4B-FCEF-4282-84BC-D8F4D9B7F566}" presName="sp" presStyleCnt="0"/>
      <dgm:spPr/>
    </dgm:pt>
    <dgm:pt modelId="{03EFE6F4-AE52-49A2-8D6D-1137F7092F00}" type="pres">
      <dgm:prSet presAssocID="{31AC0C54-6C5E-4B6B-9397-828BC9338F59}" presName="composite" presStyleCnt="0"/>
      <dgm:spPr/>
    </dgm:pt>
    <dgm:pt modelId="{9A378409-0D4C-407A-8136-B2124991E29C}" type="pres">
      <dgm:prSet presAssocID="{31AC0C54-6C5E-4B6B-9397-828BC9338F59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46A6B548-15C7-4C07-885F-4D8D53F05781}" type="pres">
      <dgm:prSet presAssocID="{31AC0C54-6C5E-4B6B-9397-828BC9338F5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B8F5B-EC21-441E-A00B-04628800A415}" type="pres">
      <dgm:prSet presAssocID="{120CFF6F-4256-4B22-80C6-E612E7A7396F}" presName="sp" presStyleCnt="0"/>
      <dgm:spPr/>
    </dgm:pt>
    <dgm:pt modelId="{19BAE595-868F-473E-9D18-8DE71E88FA39}" type="pres">
      <dgm:prSet presAssocID="{1EE17FC9-EBAE-4CD1-B4F2-80BF3ECEFD52}" presName="composite" presStyleCnt="0"/>
      <dgm:spPr/>
    </dgm:pt>
    <dgm:pt modelId="{CFE506EC-3379-479D-9F21-4B751BDAC635}" type="pres">
      <dgm:prSet presAssocID="{1EE17FC9-EBAE-4CD1-B4F2-80BF3ECEFD52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7E756EBA-1B79-4CEA-BC75-98793C2ABB64}" type="pres">
      <dgm:prSet presAssocID="{1EE17FC9-EBAE-4CD1-B4F2-80BF3ECEFD5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40EC19-8B6E-4388-8881-AE3C1E65E181}" type="pres">
      <dgm:prSet presAssocID="{7749ECD9-0700-4692-978B-5CBCA4A7985D}" presName="sp" presStyleCnt="0"/>
      <dgm:spPr/>
    </dgm:pt>
    <dgm:pt modelId="{833B4FD2-D133-435C-A193-CA3FF8CEAA01}" type="pres">
      <dgm:prSet presAssocID="{4EE657D1-03DB-4475-B481-86789C9D746C}" presName="composite" presStyleCnt="0"/>
      <dgm:spPr/>
    </dgm:pt>
    <dgm:pt modelId="{B69ACB3A-DCF0-401B-9A4E-59051C295BCA}" type="pres">
      <dgm:prSet presAssocID="{4EE657D1-03DB-4475-B481-86789C9D746C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44656FB0-1F3B-4A66-85B0-3A9EF68663C8}" type="pres">
      <dgm:prSet presAssocID="{4EE657D1-03DB-4475-B481-86789C9D746C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586EF3EB-D1F1-4DEC-B2AC-E2BEAA53675A}" srcId="{4EE657D1-03DB-4475-B481-86789C9D746C}" destId="{6D5945D5-FB8B-4F83-8E76-E6DDD71621C2}" srcOrd="0" destOrd="0" parTransId="{6E8CE98A-C958-4A80-9AF9-07D6E5EC403C}" sibTransId="{9CD508FE-AB78-400C-8003-7E3558CA573A}"/>
    <dgm:cxn modelId="{FDA68BE0-A1C2-4BD8-8F08-3A769B65CA3E}" srcId="{AD6FEFE5-86B3-4877-81F6-E8051984EBA6}" destId="{F23C9FB1-7DBD-49D1-875E-A1ECA16914F8}" srcOrd="0" destOrd="0" parTransId="{74D2244E-2DD6-44A7-BB31-75D6992BE1B7}" sibTransId="{C3E47008-357E-4574-A9B3-5515EDFACEFC}"/>
    <dgm:cxn modelId="{2B19BA5D-772B-4637-96E7-41F0C77AC99A}" type="presOf" srcId="{4EE657D1-03DB-4475-B481-86789C9D746C}" destId="{B69ACB3A-DCF0-401B-9A4E-59051C295BCA}" srcOrd="0" destOrd="0" presId="urn:microsoft.com/office/officeart/2005/8/layout/chevron2"/>
    <dgm:cxn modelId="{8450BF59-A769-474F-BCE7-0EA18944F113}" type="presOf" srcId="{6D5945D5-FB8B-4F83-8E76-E6DDD71621C2}" destId="{44656FB0-1F3B-4A66-85B0-3A9EF68663C8}" srcOrd="0" destOrd="0" presId="urn:microsoft.com/office/officeart/2005/8/layout/chevron2"/>
    <dgm:cxn modelId="{F8B63349-1345-4F22-A11B-6FDF5FD7004E}" type="presOf" srcId="{AD6FEFE5-86B3-4877-81F6-E8051984EBA6}" destId="{D17735CE-9901-4326-BF39-EA44D5E51CDB}" srcOrd="0" destOrd="0" presId="urn:microsoft.com/office/officeart/2005/8/layout/chevron2"/>
    <dgm:cxn modelId="{A025B48B-03A8-4C63-99AA-1E3C6EF0AF35}" srcId="{31AC0C54-6C5E-4B6B-9397-828BC9338F59}" destId="{FB8C0F6B-AAF2-4491-8DEF-E776B1FA275F}" srcOrd="0" destOrd="0" parTransId="{B82B8E8E-CFF5-411A-B68D-35E97333F797}" sibTransId="{274E00FC-42B6-4AB1-B1FF-5D49E3539192}"/>
    <dgm:cxn modelId="{0CC8D169-3159-400C-AFC1-03B8D1C93657}" srcId="{DE1C1551-91D1-4EDB-B63B-13A53B81E103}" destId="{AD6FEFE5-86B3-4877-81F6-E8051984EBA6}" srcOrd="0" destOrd="0" parTransId="{D99D74DF-E30E-47FE-AB75-A498E4AB58ED}" sibTransId="{0B19CE4B-FCEF-4282-84BC-D8F4D9B7F566}"/>
    <dgm:cxn modelId="{FB1294CC-4C92-4D5A-89F6-31AAA867A7DB}" type="presOf" srcId="{31AC0C54-6C5E-4B6B-9397-828BC9338F59}" destId="{9A378409-0D4C-407A-8136-B2124991E29C}" srcOrd="0" destOrd="0" presId="urn:microsoft.com/office/officeart/2005/8/layout/chevron2"/>
    <dgm:cxn modelId="{CF83C871-C196-4E3C-87B9-4F8E53F46AFA}" srcId="{1EE17FC9-EBAE-4CD1-B4F2-80BF3ECEFD52}" destId="{4EA87153-65D9-41E6-8DCA-7DDEFC9FDDAF}" srcOrd="0" destOrd="0" parTransId="{0BDE9444-D8BB-48A8-876F-06DCBFB71E00}" sibTransId="{892326C9-717C-4FA8-9191-742957C5AF93}"/>
    <dgm:cxn modelId="{482327BE-55B1-457D-8CE0-D47D035A3E41}" srcId="{DE1C1551-91D1-4EDB-B63B-13A53B81E103}" destId="{31AC0C54-6C5E-4B6B-9397-828BC9338F59}" srcOrd="1" destOrd="0" parTransId="{D5CFDFA7-2022-4D43-A322-4B14DFE08774}" sibTransId="{120CFF6F-4256-4B22-80C6-E612E7A7396F}"/>
    <dgm:cxn modelId="{D644A310-8F1D-4015-A9C9-612B9262E392}" srcId="{DE1C1551-91D1-4EDB-B63B-13A53B81E103}" destId="{1EE17FC9-EBAE-4CD1-B4F2-80BF3ECEFD52}" srcOrd="2" destOrd="0" parTransId="{57D7FEDC-07D3-42CF-ACC4-939A4CC226A1}" sibTransId="{7749ECD9-0700-4692-978B-5CBCA4A7985D}"/>
    <dgm:cxn modelId="{739EFFBA-DFDD-45F7-BCA7-C6AB7D10AFDC}" type="presOf" srcId="{F23C9FB1-7DBD-49D1-875E-A1ECA16914F8}" destId="{1DD87BCB-A356-4184-8CCC-35345145F8E6}" srcOrd="0" destOrd="0" presId="urn:microsoft.com/office/officeart/2005/8/layout/chevron2"/>
    <dgm:cxn modelId="{6E5F86BF-5AAE-4308-8D6C-ADB94877254C}" type="presOf" srcId="{FB8C0F6B-AAF2-4491-8DEF-E776B1FA275F}" destId="{46A6B548-15C7-4C07-885F-4D8D53F05781}" srcOrd="0" destOrd="0" presId="urn:microsoft.com/office/officeart/2005/8/layout/chevron2"/>
    <dgm:cxn modelId="{26CAB7AD-8C62-47FE-92B5-51889FA5871F}" type="presOf" srcId="{1EE17FC9-EBAE-4CD1-B4F2-80BF3ECEFD52}" destId="{CFE506EC-3379-479D-9F21-4B751BDAC635}" srcOrd="0" destOrd="0" presId="urn:microsoft.com/office/officeart/2005/8/layout/chevron2"/>
    <dgm:cxn modelId="{AE0B65DB-A409-4B90-BA40-DA9EFEA0C6D3}" type="presOf" srcId="{4EA87153-65D9-41E6-8DCA-7DDEFC9FDDAF}" destId="{7E756EBA-1B79-4CEA-BC75-98793C2ABB64}" srcOrd="0" destOrd="0" presId="urn:microsoft.com/office/officeart/2005/8/layout/chevron2"/>
    <dgm:cxn modelId="{447A24A8-F775-4674-AE88-19857DCA31AA}" type="presOf" srcId="{DE1C1551-91D1-4EDB-B63B-13A53B81E103}" destId="{28238713-5965-4606-9824-BAB591BAB6EE}" srcOrd="0" destOrd="0" presId="urn:microsoft.com/office/officeart/2005/8/layout/chevron2"/>
    <dgm:cxn modelId="{24EBAE0C-7357-496B-AE8E-2FE76B2525BD}" srcId="{DE1C1551-91D1-4EDB-B63B-13A53B81E103}" destId="{4EE657D1-03DB-4475-B481-86789C9D746C}" srcOrd="3" destOrd="0" parTransId="{7F115D43-3EEF-476A-B39D-0A2D33782D43}" sibTransId="{1D823E85-CC8E-4EAD-981A-14F64A5D26C8}"/>
    <dgm:cxn modelId="{FC84BAC3-F59F-4328-8F80-7E92D3EEC25E}" type="presParOf" srcId="{28238713-5965-4606-9824-BAB591BAB6EE}" destId="{C196E2E4-1E6E-499F-A85D-6F5E12886A97}" srcOrd="0" destOrd="0" presId="urn:microsoft.com/office/officeart/2005/8/layout/chevron2"/>
    <dgm:cxn modelId="{F9C76E50-3129-4CB5-AEE5-E63748440DA7}" type="presParOf" srcId="{C196E2E4-1E6E-499F-A85D-6F5E12886A97}" destId="{D17735CE-9901-4326-BF39-EA44D5E51CDB}" srcOrd="0" destOrd="0" presId="urn:microsoft.com/office/officeart/2005/8/layout/chevron2"/>
    <dgm:cxn modelId="{76869491-A999-4D31-95FE-21C8DA410CEF}" type="presParOf" srcId="{C196E2E4-1E6E-499F-A85D-6F5E12886A97}" destId="{1DD87BCB-A356-4184-8CCC-35345145F8E6}" srcOrd="1" destOrd="0" presId="urn:microsoft.com/office/officeart/2005/8/layout/chevron2"/>
    <dgm:cxn modelId="{6B7B864C-1D93-4C34-8507-AE104B8C243D}" type="presParOf" srcId="{28238713-5965-4606-9824-BAB591BAB6EE}" destId="{CEA3EBFA-1B82-496A-AEE5-C5C905C141F2}" srcOrd="1" destOrd="0" presId="urn:microsoft.com/office/officeart/2005/8/layout/chevron2"/>
    <dgm:cxn modelId="{6F2CC31B-2E53-4085-8D16-F49E0A41E685}" type="presParOf" srcId="{28238713-5965-4606-9824-BAB591BAB6EE}" destId="{03EFE6F4-AE52-49A2-8D6D-1137F7092F00}" srcOrd="2" destOrd="0" presId="urn:microsoft.com/office/officeart/2005/8/layout/chevron2"/>
    <dgm:cxn modelId="{A1556FB7-6EDC-4BAB-829B-58309B45B3D4}" type="presParOf" srcId="{03EFE6F4-AE52-49A2-8D6D-1137F7092F00}" destId="{9A378409-0D4C-407A-8136-B2124991E29C}" srcOrd="0" destOrd="0" presId="urn:microsoft.com/office/officeart/2005/8/layout/chevron2"/>
    <dgm:cxn modelId="{71A70E0F-5BFF-4F76-B93C-F01D0CF1F726}" type="presParOf" srcId="{03EFE6F4-AE52-49A2-8D6D-1137F7092F00}" destId="{46A6B548-15C7-4C07-885F-4D8D53F05781}" srcOrd="1" destOrd="0" presId="urn:microsoft.com/office/officeart/2005/8/layout/chevron2"/>
    <dgm:cxn modelId="{4C024FA5-72DA-4655-B597-5D22DB82490B}" type="presParOf" srcId="{28238713-5965-4606-9824-BAB591BAB6EE}" destId="{176B8F5B-EC21-441E-A00B-04628800A415}" srcOrd="3" destOrd="0" presId="urn:microsoft.com/office/officeart/2005/8/layout/chevron2"/>
    <dgm:cxn modelId="{33C6BA79-5C8E-4153-AA1A-820429156A1F}" type="presParOf" srcId="{28238713-5965-4606-9824-BAB591BAB6EE}" destId="{19BAE595-868F-473E-9D18-8DE71E88FA39}" srcOrd="4" destOrd="0" presId="urn:microsoft.com/office/officeart/2005/8/layout/chevron2"/>
    <dgm:cxn modelId="{EFB1B78C-693F-47AA-8085-7AC69AF79011}" type="presParOf" srcId="{19BAE595-868F-473E-9D18-8DE71E88FA39}" destId="{CFE506EC-3379-479D-9F21-4B751BDAC635}" srcOrd="0" destOrd="0" presId="urn:microsoft.com/office/officeart/2005/8/layout/chevron2"/>
    <dgm:cxn modelId="{167517C7-3DBC-462D-8A33-9C86C76B853E}" type="presParOf" srcId="{19BAE595-868F-473E-9D18-8DE71E88FA39}" destId="{7E756EBA-1B79-4CEA-BC75-98793C2ABB64}" srcOrd="1" destOrd="0" presId="urn:microsoft.com/office/officeart/2005/8/layout/chevron2"/>
    <dgm:cxn modelId="{F11AEC7B-6BCC-4224-9AC5-12405C774D95}" type="presParOf" srcId="{28238713-5965-4606-9824-BAB591BAB6EE}" destId="{B340EC19-8B6E-4388-8881-AE3C1E65E181}" srcOrd="5" destOrd="0" presId="urn:microsoft.com/office/officeart/2005/8/layout/chevron2"/>
    <dgm:cxn modelId="{939F28CF-9303-478E-9A5D-FCF9FD39558E}" type="presParOf" srcId="{28238713-5965-4606-9824-BAB591BAB6EE}" destId="{833B4FD2-D133-435C-A193-CA3FF8CEAA01}" srcOrd="6" destOrd="0" presId="urn:microsoft.com/office/officeart/2005/8/layout/chevron2"/>
    <dgm:cxn modelId="{D9F83D11-9A11-4918-99A7-3B8A8A64D677}" type="presParOf" srcId="{833B4FD2-D133-435C-A193-CA3FF8CEAA01}" destId="{B69ACB3A-DCF0-401B-9A4E-59051C295BCA}" srcOrd="0" destOrd="0" presId="urn:microsoft.com/office/officeart/2005/8/layout/chevron2"/>
    <dgm:cxn modelId="{387989B9-51CB-49EE-867C-CEDFAA613DDF}" type="presParOf" srcId="{833B4FD2-D133-435C-A193-CA3FF8CEAA01}" destId="{44656FB0-1F3B-4A66-85B0-3A9EF68663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02AB8B-D2C9-4464-952F-30FBB692CC71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F8C0D88-CC10-4A1A-B6C6-81585D75BBB9}">
      <dgm:prSet phldrT="[Текст]" custT="1"/>
      <dgm:spPr/>
      <dgm:t>
        <a:bodyPr/>
        <a:lstStyle/>
        <a:p>
          <a:pPr algn="just"/>
          <a:r>
            <a:rPr lang="uk-UA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Години варіативної складової </a:t>
          </a:r>
          <a:r>
            <a:rPr lang="uk-UA" sz="24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(передбачено від 2 до 8 годин)</a:t>
          </a:r>
          <a:endParaRPr lang="ru-RU" sz="2400" b="1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39DEA1-0964-4755-B676-F71A127DCC1A}" type="parTrans" cxnId="{931D1807-4A5C-4085-B680-F27A11147AEC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450551-FA46-4BEE-934A-A017D493BFC8}" type="sibTrans" cxnId="{931D1807-4A5C-4085-B680-F27A11147AEC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A56B30-48F0-4463-8C59-BC5735A09AAC}">
      <dgm:prSet phldrT="[Текст]"/>
      <dgm:spPr/>
      <dgm:t>
        <a:bodyPr/>
        <a:lstStyle/>
        <a:p>
          <a:pPr algn="just"/>
          <a:r>
            <a:rPr lang="uk-UA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збільшення кількості годин на вивчення предметів інваріантної складової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1054BB-67E1-49FE-95C7-6F94B5B604EB}" type="parTrans" cxnId="{CEC587EE-BB34-4CA6-BB72-DBD2482E30E7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23C60F-D7EC-4E52-8613-F02DA655D80A}" type="sibTrans" cxnId="{CEC587EE-BB34-4CA6-BB72-DBD2482E30E7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64CDCE-F748-48F5-AFC0-15EE4D022BB4}">
      <dgm:prSet phldrT="[Текст]"/>
      <dgm:spPr/>
      <dgm:t>
        <a:bodyPr/>
        <a:lstStyle/>
        <a:p>
          <a:pPr algn="just"/>
          <a:r>
            <a:rPr lang="uk-UA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індивідуальні заняття</a:t>
          </a:r>
          <a:r>
            <a:rPr lang="uk-U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та консультації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73E278-AA70-48AF-A1E1-B6336748AE75}" type="parTrans" cxnId="{9770AF60-24D1-4771-9FF0-5FD7B7ABCB02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EA28CE-C907-468F-8A4B-BF769962912A}" type="sibTrans" cxnId="{9770AF60-24D1-4771-9FF0-5FD7B7ABCB02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797533-0752-483A-B3B7-665C41678910}">
      <dgm:prSet/>
      <dgm:spPr/>
      <dgm:t>
        <a:bodyPr/>
        <a:lstStyle/>
        <a:p>
          <a:pPr algn="just"/>
          <a:r>
            <a:rPr lang="uk-UA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запровадження факультативів, курсів за вибором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E02535-2509-40C2-A880-F961C9472E3B}" type="parTrans" cxnId="{55F5C66D-C43D-4C44-B45F-E179C3C0BEB8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83FF67-2DC9-447B-A89C-76F65E4E6237}" type="sibTrans" cxnId="{55F5C66D-C43D-4C44-B45F-E179C3C0BEB8}">
      <dgm:prSet/>
      <dgm:spPr/>
      <dgm:t>
        <a:bodyPr/>
        <a:lstStyle/>
        <a:p>
          <a:pPr algn="just"/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EF8F76-A1F7-484F-9B5E-74EC1BEACC8C}" type="pres">
      <dgm:prSet presAssocID="{B902AB8B-D2C9-4464-952F-30FBB692CC71}" presName="outerComposite" presStyleCnt="0">
        <dgm:presLayoutVars>
          <dgm:chMax val="5"/>
          <dgm:dir/>
          <dgm:resizeHandles val="exact"/>
        </dgm:presLayoutVars>
      </dgm:prSet>
      <dgm:spPr/>
    </dgm:pt>
    <dgm:pt modelId="{C3C28526-6CA2-40C3-BE38-C8E8C0116F32}" type="pres">
      <dgm:prSet presAssocID="{B902AB8B-D2C9-4464-952F-30FBB692CC71}" presName="dummyMaxCanvas" presStyleCnt="0">
        <dgm:presLayoutVars/>
      </dgm:prSet>
      <dgm:spPr/>
    </dgm:pt>
    <dgm:pt modelId="{F1A3C9B2-03E5-4784-8B95-F07CFFEF6877}" type="pres">
      <dgm:prSet presAssocID="{B902AB8B-D2C9-4464-952F-30FBB692CC71}" presName="FourNodes_1" presStyleLbl="node1" presStyleIdx="0" presStyleCnt="4" custScaleX="108537">
        <dgm:presLayoutVars>
          <dgm:bulletEnabled val="1"/>
        </dgm:presLayoutVars>
      </dgm:prSet>
      <dgm:spPr/>
    </dgm:pt>
    <dgm:pt modelId="{2DCFD722-96B9-402E-97C6-9000C97135CD}" type="pres">
      <dgm:prSet presAssocID="{B902AB8B-D2C9-4464-952F-30FBB692CC71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80E52-1FBF-4E6D-A9BC-5E0C5D5CA65F}" type="pres">
      <dgm:prSet presAssocID="{B902AB8B-D2C9-4464-952F-30FBB692CC71}" presName="FourNodes_3" presStyleLbl="node1" presStyleIdx="2" presStyleCnt="4">
        <dgm:presLayoutVars>
          <dgm:bulletEnabled val="1"/>
        </dgm:presLayoutVars>
      </dgm:prSet>
      <dgm:spPr/>
    </dgm:pt>
    <dgm:pt modelId="{A2194170-FB2F-48F8-AC9F-C73F0454E8CC}" type="pres">
      <dgm:prSet presAssocID="{B902AB8B-D2C9-4464-952F-30FBB692CC7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D432D-08F2-4CCC-85CD-8FA4EA008E28}" type="pres">
      <dgm:prSet presAssocID="{B902AB8B-D2C9-4464-952F-30FBB692CC71}" presName="FourConn_1-2" presStyleLbl="fgAccFollowNode1" presStyleIdx="0" presStyleCnt="3">
        <dgm:presLayoutVars>
          <dgm:bulletEnabled val="1"/>
        </dgm:presLayoutVars>
      </dgm:prSet>
      <dgm:spPr/>
    </dgm:pt>
    <dgm:pt modelId="{72DC27D8-3A09-4BAD-80C8-452F154F037F}" type="pres">
      <dgm:prSet presAssocID="{B902AB8B-D2C9-4464-952F-30FBB692CC71}" presName="FourConn_2-3" presStyleLbl="fgAccFollowNode1" presStyleIdx="1" presStyleCnt="3">
        <dgm:presLayoutVars>
          <dgm:bulletEnabled val="1"/>
        </dgm:presLayoutVars>
      </dgm:prSet>
      <dgm:spPr/>
    </dgm:pt>
    <dgm:pt modelId="{F5CC8344-8B84-49DB-97A3-1D7937E90479}" type="pres">
      <dgm:prSet presAssocID="{B902AB8B-D2C9-4464-952F-30FBB692CC71}" presName="FourConn_3-4" presStyleLbl="fgAccFollowNode1" presStyleIdx="2" presStyleCnt="3">
        <dgm:presLayoutVars>
          <dgm:bulletEnabled val="1"/>
        </dgm:presLayoutVars>
      </dgm:prSet>
      <dgm:spPr/>
    </dgm:pt>
    <dgm:pt modelId="{83B90173-0709-4A21-B5F1-39A4DEC170D7}" type="pres">
      <dgm:prSet presAssocID="{B902AB8B-D2C9-4464-952F-30FBB692CC71}" presName="FourNodes_1_text" presStyleLbl="node1" presStyleIdx="3" presStyleCnt="4">
        <dgm:presLayoutVars>
          <dgm:bulletEnabled val="1"/>
        </dgm:presLayoutVars>
      </dgm:prSet>
      <dgm:spPr/>
    </dgm:pt>
    <dgm:pt modelId="{9F580A14-204B-4671-96D4-B026BD758C2C}" type="pres">
      <dgm:prSet presAssocID="{B902AB8B-D2C9-4464-952F-30FBB692CC7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560FE-6C51-4F19-B8AA-96EEFEF30BCA}" type="pres">
      <dgm:prSet presAssocID="{B902AB8B-D2C9-4464-952F-30FBB692CC71}" presName="FourNodes_3_text" presStyleLbl="node1" presStyleIdx="3" presStyleCnt="4">
        <dgm:presLayoutVars>
          <dgm:bulletEnabled val="1"/>
        </dgm:presLayoutVars>
      </dgm:prSet>
      <dgm:spPr/>
    </dgm:pt>
    <dgm:pt modelId="{F76B62B8-D52C-4FB1-A7DF-F4227DB2B538}" type="pres">
      <dgm:prSet presAssocID="{B902AB8B-D2C9-4464-952F-30FBB692CC7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1D1807-4A5C-4085-B680-F27A11147AEC}" srcId="{B902AB8B-D2C9-4464-952F-30FBB692CC71}" destId="{9F8C0D88-CC10-4A1A-B6C6-81585D75BBB9}" srcOrd="0" destOrd="0" parTransId="{2039DEA1-0964-4755-B676-F71A127DCC1A}" sibTransId="{6F450551-FA46-4BEE-934A-A017D493BFC8}"/>
    <dgm:cxn modelId="{CEC587EE-BB34-4CA6-BB72-DBD2482E30E7}" srcId="{B902AB8B-D2C9-4464-952F-30FBB692CC71}" destId="{18A56B30-48F0-4463-8C59-BC5735A09AAC}" srcOrd="1" destOrd="0" parTransId="{8A1054BB-67E1-49FE-95C7-6F94B5B604EB}" sibTransId="{B923C60F-D7EC-4E52-8613-F02DA655D80A}"/>
    <dgm:cxn modelId="{B9D6880A-5730-4FAA-B420-F2E803E52A1A}" type="presOf" srcId="{18A56B30-48F0-4463-8C59-BC5735A09AAC}" destId="{2DCFD722-96B9-402E-97C6-9000C97135CD}" srcOrd="0" destOrd="0" presId="urn:microsoft.com/office/officeart/2005/8/layout/vProcess5"/>
    <dgm:cxn modelId="{C0459E11-2A7C-407E-9AF4-0FF395909827}" type="presOf" srcId="{6F450551-FA46-4BEE-934A-A017D493BFC8}" destId="{76ED432D-08F2-4CCC-85CD-8FA4EA008E28}" srcOrd="0" destOrd="0" presId="urn:microsoft.com/office/officeart/2005/8/layout/vProcess5"/>
    <dgm:cxn modelId="{BE54CEC4-934D-4ECE-994F-DBD236BE122A}" type="presOf" srcId="{B364CDCE-F748-48F5-AFC0-15EE4D022BB4}" destId="{A2194170-FB2F-48F8-AC9F-C73F0454E8CC}" srcOrd="0" destOrd="0" presId="urn:microsoft.com/office/officeart/2005/8/layout/vProcess5"/>
    <dgm:cxn modelId="{9770AF60-24D1-4771-9FF0-5FD7B7ABCB02}" srcId="{B902AB8B-D2C9-4464-952F-30FBB692CC71}" destId="{B364CDCE-F748-48F5-AFC0-15EE4D022BB4}" srcOrd="3" destOrd="0" parTransId="{DB73E278-AA70-48AF-A1E1-B6336748AE75}" sibTransId="{07EA28CE-C907-468F-8A4B-BF769962912A}"/>
    <dgm:cxn modelId="{1D77B93E-A491-4F8C-B8CA-C6B9AA323806}" type="presOf" srcId="{B902AB8B-D2C9-4464-952F-30FBB692CC71}" destId="{3FEF8F76-A1F7-484F-9B5E-74EC1BEACC8C}" srcOrd="0" destOrd="0" presId="urn:microsoft.com/office/officeart/2005/8/layout/vProcess5"/>
    <dgm:cxn modelId="{55F5C66D-C43D-4C44-B45F-E179C3C0BEB8}" srcId="{B902AB8B-D2C9-4464-952F-30FBB692CC71}" destId="{F7797533-0752-483A-B3B7-665C41678910}" srcOrd="2" destOrd="0" parTransId="{76E02535-2509-40C2-A880-F961C9472E3B}" sibTransId="{0683FF67-2DC9-447B-A89C-76F65E4E6237}"/>
    <dgm:cxn modelId="{C98BB163-4D4D-4A79-B293-4B11F6B50EA5}" type="presOf" srcId="{18A56B30-48F0-4463-8C59-BC5735A09AAC}" destId="{9F580A14-204B-4671-96D4-B026BD758C2C}" srcOrd="1" destOrd="0" presId="urn:microsoft.com/office/officeart/2005/8/layout/vProcess5"/>
    <dgm:cxn modelId="{ADE8C556-94C9-4E1E-95D9-56C6064A1673}" type="presOf" srcId="{9F8C0D88-CC10-4A1A-B6C6-81585D75BBB9}" destId="{83B90173-0709-4A21-B5F1-39A4DEC170D7}" srcOrd="1" destOrd="0" presId="urn:microsoft.com/office/officeart/2005/8/layout/vProcess5"/>
    <dgm:cxn modelId="{54223BA5-AE1C-4DEB-B50C-7F777AC66C3E}" type="presOf" srcId="{F7797533-0752-483A-B3B7-665C41678910}" destId="{FD480E52-1FBF-4E6D-A9BC-5E0C5D5CA65F}" srcOrd="0" destOrd="0" presId="urn:microsoft.com/office/officeart/2005/8/layout/vProcess5"/>
    <dgm:cxn modelId="{974E3042-97DB-46EE-953C-C87093E36ED5}" type="presOf" srcId="{B923C60F-D7EC-4E52-8613-F02DA655D80A}" destId="{72DC27D8-3A09-4BAD-80C8-452F154F037F}" srcOrd="0" destOrd="0" presId="urn:microsoft.com/office/officeart/2005/8/layout/vProcess5"/>
    <dgm:cxn modelId="{EE8F8E97-B49A-4F2F-A593-E8284AF4875E}" type="presOf" srcId="{0683FF67-2DC9-447B-A89C-76F65E4E6237}" destId="{F5CC8344-8B84-49DB-97A3-1D7937E90479}" srcOrd="0" destOrd="0" presId="urn:microsoft.com/office/officeart/2005/8/layout/vProcess5"/>
    <dgm:cxn modelId="{F2870850-9C63-4455-AF7D-FE9721139145}" type="presOf" srcId="{F7797533-0752-483A-B3B7-665C41678910}" destId="{9CF560FE-6C51-4F19-B8AA-96EEFEF30BCA}" srcOrd="1" destOrd="0" presId="urn:microsoft.com/office/officeart/2005/8/layout/vProcess5"/>
    <dgm:cxn modelId="{3B46A67B-0A18-469B-A913-661850C8C27A}" type="presOf" srcId="{B364CDCE-F748-48F5-AFC0-15EE4D022BB4}" destId="{F76B62B8-D52C-4FB1-A7DF-F4227DB2B538}" srcOrd="1" destOrd="0" presId="urn:microsoft.com/office/officeart/2005/8/layout/vProcess5"/>
    <dgm:cxn modelId="{C544ED0E-B2C5-414E-8FD5-8904C91009D1}" type="presOf" srcId="{9F8C0D88-CC10-4A1A-B6C6-81585D75BBB9}" destId="{F1A3C9B2-03E5-4784-8B95-F07CFFEF6877}" srcOrd="0" destOrd="0" presId="urn:microsoft.com/office/officeart/2005/8/layout/vProcess5"/>
    <dgm:cxn modelId="{1AB2DA5D-942D-49D9-A8B2-3DB14ED4CE0C}" type="presParOf" srcId="{3FEF8F76-A1F7-484F-9B5E-74EC1BEACC8C}" destId="{C3C28526-6CA2-40C3-BE38-C8E8C0116F32}" srcOrd="0" destOrd="0" presId="urn:microsoft.com/office/officeart/2005/8/layout/vProcess5"/>
    <dgm:cxn modelId="{F41B25A7-FFCF-4991-895E-2143E25ACE74}" type="presParOf" srcId="{3FEF8F76-A1F7-484F-9B5E-74EC1BEACC8C}" destId="{F1A3C9B2-03E5-4784-8B95-F07CFFEF6877}" srcOrd="1" destOrd="0" presId="urn:microsoft.com/office/officeart/2005/8/layout/vProcess5"/>
    <dgm:cxn modelId="{BBD82658-1D2C-482A-BE23-CEF9815CC5EC}" type="presParOf" srcId="{3FEF8F76-A1F7-484F-9B5E-74EC1BEACC8C}" destId="{2DCFD722-96B9-402E-97C6-9000C97135CD}" srcOrd="2" destOrd="0" presId="urn:microsoft.com/office/officeart/2005/8/layout/vProcess5"/>
    <dgm:cxn modelId="{8F53A7FC-6E1B-4439-A6BD-DF3D099702CD}" type="presParOf" srcId="{3FEF8F76-A1F7-484F-9B5E-74EC1BEACC8C}" destId="{FD480E52-1FBF-4E6D-A9BC-5E0C5D5CA65F}" srcOrd="3" destOrd="0" presId="urn:microsoft.com/office/officeart/2005/8/layout/vProcess5"/>
    <dgm:cxn modelId="{58792A44-C360-457B-A6C2-8619414BB7B3}" type="presParOf" srcId="{3FEF8F76-A1F7-484F-9B5E-74EC1BEACC8C}" destId="{A2194170-FB2F-48F8-AC9F-C73F0454E8CC}" srcOrd="4" destOrd="0" presId="urn:microsoft.com/office/officeart/2005/8/layout/vProcess5"/>
    <dgm:cxn modelId="{0C18961E-B6D4-4220-B7F3-947F4270F2FC}" type="presParOf" srcId="{3FEF8F76-A1F7-484F-9B5E-74EC1BEACC8C}" destId="{76ED432D-08F2-4CCC-85CD-8FA4EA008E28}" srcOrd="5" destOrd="0" presId="urn:microsoft.com/office/officeart/2005/8/layout/vProcess5"/>
    <dgm:cxn modelId="{2754E447-0F5A-42FB-9710-B037F1B3E3EF}" type="presParOf" srcId="{3FEF8F76-A1F7-484F-9B5E-74EC1BEACC8C}" destId="{72DC27D8-3A09-4BAD-80C8-452F154F037F}" srcOrd="6" destOrd="0" presId="urn:microsoft.com/office/officeart/2005/8/layout/vProcess5"/>
    <dgm:cxn modelId="{784BCE21-D440-46BC-A368-C57B900F5580}" type="presParOf" srcId="{3FEF8F76-A1F7-484F-9B5E-74EC1BEACC8C}" destId="{F5CC8344-8B84-49DB-97A3-1D7937E90479}" srcOrd="7" destOrd="0" presId="urn:microsoft.com/office/officeart/2005/8/layout/vProcess5"/>
    <dgm:cxn modelId="{C8967AF5-1B8D-4428-BA96-F57B52787D32}" type="presParOf" srcId="{3FEF8F76-A1F7-484F-9B5E-74EC1BEACC8C}" destId="{83B90173-0709-4A21-B5F1-39A4DEC170D7}" srcOrd="8" destOrd="0" presId="urn:microsoft.com/office/officeart/2005/8/layout/vProcess5"/>
    <dgm:cxn modelId="{4CE6966E-C5C8-4BCE-9F52-77B5ED39AED8}" type="presParOf" srcId="{3FEF8F76-A1F7-484F-9B5E-74EC1BEACC8C}" destId="{9F580A14-204B-4671-96D4-B026BD758C2C}" srcOrd="9" destOrd="0" presId="urn:microsoft.com/office/officeart/2005/8/layout/vProcess5"/>
    <dgm:cxn modelId="{06E08D76-50C0-49CE-8965-38AB2CED472E}" type="presParOf" srcId="{3FEF8F76-A1F7-484F-9B5E-74EC1BEACC8C}" destId="{9CF560FE-6C51-4F19-B8AA-96EEFEF30BCA}" srcOrd="10" destOrd="0" presId="urn:microsoft.com/office/officeart/2005/8/layout/vProcess5"/>
    <dgm:cxn modelId="{93C32494-1AD2-4EEB-B770-642A90D17FBF}" type="presParOf" srcId="{3FEF8F76-A1F7-484F-9B5E-74EC1BEACC8C}" destId="{F76B62B8-D52C-4FB1-A7DF-F4227DB2B53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70B3B-90E4-4599-B736-B9697AE2A1CC}">
      <dsp:nvSpPr>
        <dsp:cNvPr id="0" name=""/>
        <dsp:cNvSpPr/>
      </dsp:nvSpPr>
      <dsp:spPr>
        <a:xfrm>
          <a:off x="265" y="1297470"/>
          <a:ext cx="2316388" cy="1158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Робочі навчальні плани 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187" y="1331392"/>
        <a:ext cx="2248544" cy="1090350"/>
      </dsp:txXfrm>
    </dsp:sp>
    <dsp:sp modelId="{84F1B1E1-E407-42ED-8A90-F37225D1CB8C}">
      <dsp:nvSpPr>
        <dsp:cNvPr id="0" name=""/>
        <dsp:cNvSpPr/>
      </dsp:nvSpPr>
      <dsp:spPr>
        <a:xfrm rot="19457599">
          <a:off x="2209403" y="1515813"/>
          <a:ext cx="1141056" cy="55546"/>
        </a:xfrm>
        <a:custGeom>
          <a:avLst/>
          <a:gdLst/>
          <a:ahLst/>
          <a:cxnLst/>
          <a:rect l="0" t="0" r="0" b="0"/>
          <a:pathLst>
            <a:path>
              <a:moveTo>
                <a:pt x="0" y="27773"/>
              </a:moveTo>
              <a:lnTo>
                <a:pt x="1141056" y="2777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51404" y="1515060"/>
        <a:ext cx="57052" cy="57052"/>
      </dsp:txXfrm>
    </dsp:sp>
    <dsp:sp modelId="{A519697A-807C-4C1F-8EDB-03D2AB87A16B}">
      <dsp:nvSpPr>
        <dsp:cNvPr id="0" name=""/>
        <dsp:cNvSpPr/>
      </dsp:nvSpPr>
      <dsp:spPr>
        <a:xfrm>
          <a:off x="3243208" y="631508"/>
          <a:ext cx="2316388" cy="11581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державні та комунальні заклади</a:t>
          </a:r>
          <a:endParaRPr lang="ru-RU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77130" y="665430"/>
        <a:ext cx="2248544" cy="1090350"/>
      </dsp:txXfrm>
    </dsp:sp>
    <dsp:sp modelId="{394BD200-B572-41DB-AE7F-6BEF5B223B3C}">
      <dsp:nvSpPr>
        <dsp:cNvPr id="0" name=""/>
        <dsp:cNvSpPr/>
      </dsp:nvSpPr>
      <dsp:spPr>
        <a:xfrm>
          <a:off x="5559597" y="1182832"/>
          <a:ext cx="926555" cy="55546"/>
        </a:xfrm>
        <a:custGeom>
          <a:avLst/>
          <a:gdLst/>
          <a:ahLst/>
          <a:cxnLst/>
          <a:rect l="0" t="0" r="0" b="0"/>
          <a:pathLst>
            <a:path>
              <a:moveTo>
                <a:pt x="0" y="27773"/>
              </a:moveTo>
              <a:lnTo>
                <a:pt x="926555" y="2777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99710" y="1187442"/>
        <a:ext cx="46327" cy="46327"/>
      </dsp:txXfrm>
    </dsp:sp>
    <dsp:sp modelId="{40E1D36D-8C45-423C-A2C0-609D31A61321}">
      <dsp:nvSpPr>
        <dsp:cNvPr id="0" name=""/>
        <dsp:cNvSpPr/>
      </dsp:nvSpPr>
      <dsp:spPr>
        <a:xfrm>
          <a:off x="6486152" y="631508"/>
          <a:ext cx="2316388" cy="11581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орган управління освітою</a:t>
          </a:r>
          <a:endParaRPr lang="ru-RU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20074" y="665430"/>
        <a:ext cx="2248544" cy="1090350"/>
      </dsp:txXfrm>
    </dsp:sp>
    <dsp:sp modelId="{F9793603-B0F4-4607-A52E-A2C8B58197AD}">
      <dsp:nvSpPr>
        <dsp:cNvPr id="0" name=""/>
        <dsp:cNvSpPr/>
      </dsp:nvSpPr>
      <dsp:spPr>
        <a:xfrm rot="2142401">
          <a:off x="2209403" y="2181774"/>
          <a:ext cx="1141056" cy="55546"/>
        </a:xfrm>
        <a:custGeom>
          <a:avLst/>
          <a:gdLst/>
          <a:ahLst/>
          <a:cxnLst/>
          <a:rect l="0" t="0" r="0" b="0"/>
          <a:pathLst>
            <a:path>
              <a:moveTo>
                <a:pt x="0" y="27773"/>
              </a:moveTo>
              <a:lnTo>
                <a:pt x="1141056" y="2777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51404" y="2181021"/>
        <a:ext cx="57052" cy="57052"/>
      </dsp:txXfrm>
    </dsp:sp>
    <dsp:sp modelId="{C4D05C9D-6EC5-4039-8E7B-86D8662CDAF2}">
      <dsp:nvSpPr>
        <dsp:cNvPr id="0" name=""/>
        <dsp:cNvSpPr/>
      </dsp:nvSpPr>
      <dsp:spPr>
        <a:xfrm>
          <a:off x="3243208" y="1963432"/>
          <a:ext cx="2316388" cy="11581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приватний заклад </a:t>
          </a:r>
          <a:endParaRPr lang="ru-RU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77130" y="1997354"/>
        <a:ext cx="2248544" cy="1090350"/>
      </dsp:txXfrm>
    </dsp:sp>
    <dsp:sp modelId="{7B89DD3C-1C09-4E54-AE43-E58616B00E76}">
      <dsp:nvSpPr>
        <dsp:cNvPr id="0" name=""/>
        <dsp:cNvSpPr/>
      </dsp:nvSpPr>
      <dsp:spPr>
        <a:xfrm>
          <a:off x="5559597" y="2514755"/>
          <a:ext cx="926555" cy="55546"/>
        </a:xfrm>
        <a:custGeom>
          <a:avLst/>
          <a:gdLst/>
          <a:ahLst/>
          <a:cxnLst/>
          <a:rect l="0" t="0" r="0" b="0"/>
          <a:pathLst>
            <a:path>
              <a:moveTo>
                <a:pt x="0" y="27773"/>
              </a:moveTo>
              <a:lnTo>
                <a:pt x="926555" y="2777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99710" y="2519365"/>
        <a:ext cx="46327" cy="46327"/>
      </dsp:txXfrm>
    </dsp:sp>
    <dsp:sp modelId="{584C86A1-048B-4312-B886-2D817D5B3668}">
      <dsp:nvSpPr>
        <dsp:cNvPr id="0" name=""/>
        <dsp:cNvSpPr/>
      </dsp:nvSpPr>
      <dsp:spPr>
        <a:xfrm>
          <a:off x="6486152" y="1963432"/>
          <a:ext cx="2316388" cy="11581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засновник (власник) за погодженням з </a:t>
          </a:r>
          <a:br>
            <a:rPr lang="uk-UA" sz="180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uk-UA" sz="180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відповідним органом управління освітою</a:t>
          </a:r>
          <a:endParaRPr lang="ru-RU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20074" y="1997354"/>
        <a:ext cx="2248544" cy="1090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46AD0F-E26E-4FCE-9558-36D3FBE9EDDC}">
      <dsp:nvSpPr>
        <dsp:cNvPr id="0" name=""/>
        <dsp:cNvSpPr/>
      </dsp:nvSpPr>
      <dsp:spPr>
        <a:xfrm>
          <a:off x="0" y="450997"/>
          <a:ext cx="850255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85419-C741-4948-8DAF-BA2FA8D628F8}">
      <dsp:nvSpPr>
        <dsp:cNvPr id="0" name=""/>
        <dsp:cNvSpPr/>
      </dsp:nvSpPr>
      <dsp:spPr>
        <a:xfrm>
          <a:off x="425127" y="52477"/>
          <a:ext cx="7807912" cy="7970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963" tIns="0" rIns="224963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вносить пропозиції щодо зміни типу, статусу, </a:t>
          </a:r>
          <a:r>
            <a:rPr lang="uk-UA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профільності</a:t>
          </a:r>
          <a:r>
            <a:rPr lang="uk-U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навчання, вивчення іноземних мов та мов національних меншин</a:t>
          </a:r>
          <a:endParaRPr lang="ru-RU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4035" y="91385"/>
        <a:ext cx="7730096" cy="719224"/>
      </dsp:txXfrm>
    </dsp:sp>
    <dsp:sp modelId="{48C07516-2FED-4067-BCD0-A617BF3FB83E}">
      <dsp:nvSpPr>
        <dsp:cNvPr id="0" name=""/>
        <dsp:cNvSpPr/>
      </dsp:nvSpPr>
      <dsp:spPr>
        <a:xfrm>
          <a:off x="0" y="2013901"/>
          <a:ext cx="850255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1C6AB4-B054-4ACF-A292-6FB28554E34F}">
      <dsp:nvSpPr>
        <dsp:cNvPr id="0" name=""/>
        <dsp:cNvSpPr/>
      </dsp:nvSpPr>
      <dsp:spPr>
        <a:xfrm>
          <a:off x="425127" y="1277197"/>
          <a:ext cx="7807912" cy="113522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963" tIns="0" rIns="224963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визначає доцільність вибору навчальних предметів варіативної частини робочих навчальних планів, враховуючи можливості, потреби учнів (вихованців), а також тенденції розвитку регіону, суспільства і держави, рівень навчально-методичного та кадрового забезпечення закладу</a:t>
          </a:r>
          <a:endParaRPr lang="ru-RU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0544" y="1332614"/>
        <a:ext cx="7697078" cy="1024390"/>
      </dsp:txXfrm>
    </dsp:sp>
    <dsp:sp modelId="{5BB27808-7082-4FD1-8ED3-74560140B2A4}">
      <dsp:nvSpPr>
        <dsp:cNvPr id="0" name=""/>
        <dsp:cNvSpPr/>
      </dsp:nvSpPr>
      <dsp:spPr>
        <a:xfrm>
          <a:off x="0" y="3238621"/>
          <a:ext cx="850255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5F32EE-4AC1-476D-B2B2-408FDF22C722}">
      <dsp:nvSpPr>
        <dsp:cNvPr id="0" name=""/>
        <dsp:cNvSpPr/>
      </dsp:nvSpPr>
      <dsp:spPr>
        <a:xfrm>
          <a:off x="425127" y="2840101"/>
          <a:ext cx="7807912" cy="797040"/>
        </a:xfrm>
        <a:prstGeom prst="roundRect">
          <a:avLst/>
        </a:prstGeom>
        <a:solidFill>
          <a:srgbClr val="FF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963" tIns="0" rIns="224963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погоджує робочий навчальний план на кожний навчальний рік</a:t>
          </a:r>
          <a:endParaRPr lang="ru-RU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4035" y="2879009"/>
        <a:ext cx="7730096" cy="719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091BD4-4E0F-40B3-9EBC-990C5DCF65CA}">
      <dsp:nvSpPr>
        <dsp:cNvPr id="0" name=""/>
        <dsp:cNvSpPr/>
      </dsp:nvSpPr>
      <dsp:spPr>
        <a:xfrm>
          <a:off x="0" y="0"/>
          <a:ext cx="7018361" cy="15394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конкретизується варіативна частина державних стандартів освіти</a:t>
          </a:r>
          <a:endParaRPr lang="ru-RU" sz="2300" kern="1200">
            <a:solidFill>
              <a:schemeClr val="tx1"/>
            </a:solidFill>
          </a:endParaRPr>
        </a:p>
      </dsp:txBody>
      <dsp:txXfrm>
        <a:off x="45089" y="45089"/>
        <a:ext cx="5357157" cy="1449289"/>
      </dsp:txXfrm>
    </dsp:sp>
    <dsp:sp modelId="{8C1CE854-BB2F-4B4D-87E4-7B42CF7D6E9B}">
      <dsp:nvSpPr>
        <dsp:cNvPr id="0" name=""/>
        <dsp:cNvSpPr/>
      </dsp:nvSpPr>
      <dsp:spPr>
        <a:xfrm>
          <a:off x="619267" y="1796045"/>
          <a:ext cx="7018361" cy="15394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враховується тип та профіль навчання</a:t>
          </a:r>
          <a:endParaRPr lang="uk-UA" sz="2300" kern="1200" dirty="0" smtClean="0">
            <a:solidFill>
              <a:schemeClr val="tx1"/>
            </a:solidFill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664356" y="1841134"/>
        <a:ext cx="5308262" cy="1449289"/>
      </dsp:txXfrm>
    </dsp:sp>
    <dsp:sp modelId="{C2F1A163-BFB0-4A81-B9A3-22483206AAED}">
      <dsp:nvSpPr>
        <dsp:cNvPr id="0" name=""/>
        <dsp:cNvSpPr/>
      </dsp:nvSpPr>
      <dsp:spPr>
        <a:xfrm>
          <a:off x="1238534" y="3592090"/>
          <a:ext cx="7018361" cy="15394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п.31 Положення про загальноосвітній навчальний заклад, затвердженого постановою Кабінету Міністрів України від 27.-8.2010р.№778)</a:t>
          </a:r>
          <a:endParaRPr lang="uk-UA" sz="2300" kern="1200" dirty="0" smtClean="0">
            <a:solidFill>
              <a:schemeClr val="tx1"/>
            </a:solidFill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1283623" y="3637179"/>
        <a:ext cx="5308262" cy="1449289"/>
      </dsp:txXfrm>
    </dsp:sp>
    <dsp:sp modelId="{16BB84F6-1F27-4AC7-B5BA-77382169E7DF}">
      <dsp:nvSpPr>
        <dsp:cNvPr id="0" name=""/>
        <dsp:cNvSpPr/>
      </dsp:nvSpPr>
      <dsp:spPr>
        <a:xfrm>
          <a:off x="6017707" y="1167429"/>
          <a:ext cx="1000653" cy="100065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>
            <a:solidFill>
              <a:schemeClr val="tx1"/>
            </a:solidFill>
          </a:endParaRPr>
        </a:p>
      </dsp:txBody>
      <dsp:txXfrm>
        <a:off x="6242854" y="1167429"/>
        <a:ext cx="550359" cy="752991"/>
      </dsp:txXfrm>
    </dsp:sp>
    <dsp:sp modelId="{A68465CA-0E85-499A-AAC7-CFD4BD3C260B}">
      <dsp:nvSpPr>
        <dsp:cNvPr id="0" name=""/>
        <dsp:cNvSpPr/>
      </dsp:nvSpPr>
      <dsp:spPr>
        <a:xfrm>
          <a:off x="6636974" y="2953211"/>
          <a:ext cx="1000653" cy="100065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>
            <a:solidFill>
              <a:schemeClr val="tx1"/>
            </a:solidFill>
          </a:endParaRPr>
        </a:p>
      </dsp:txBody>
      <dsp:txXfrm>
        <a:off x="6862121" y="2953211"/>
        <a:ext cx="550359" cy="7529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735CE-9901-4326-BF39-EA44D5E51CDB}">
      <dsp:nvSpPr>
        <dsp:cNvPr id="0" name=""/>
        <dsp:cNvSpPr/>
      </dsp:nvSpPr>
      <dsp:spPr>
        <a:xfrm rot="5400000">
          <a:off x="-214054" y="215040"/>
          <a:ext cx="1427032" cy="99892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2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500446"/>
        <a:ext cx="998922" cy="428110"/>
      </dsp:txXfrm>
    </dsp:sp>
    <dsp:sp modelId="{1DD87BCB-A356-4184-8CCC-35345145F8E6}">
      <dsp:nvSpPr>
        <dsp:cNvPr id="0" name=""/>
        <dsp:cNvSpPr/>
      </dsp:nvSpPr>
      <dsp:spPr>
        <a:xfrm rot="5400000">
          <a:off x="4312253" y="-3312345"/>
          <a:ext cx="927571" cy="75542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забезпечення індивідуальної орієнтованості змісту освіти</a:t>
          </a:r>
          <a:r>
            <a:rPr lang="uk-UA" sz="2900" kern="1200" dirty="0" smtClean="0">
              <a:latin typeface="Arial" panose="020B0604020202020204" pitchFamily="34" charset="0"/>
              <a:cs typeface="Arial" panose="020B0604020202020204" pitchFamily="34" charset="0"/>
            </a:rPr>
            <a:t> </a:t>
          </a:r>
          <a:endParaRPr lang="ru-RU" sz="2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98922" y="46266"/>
        <a:ext cx="7508953" cy="837011"/>
      </dsp:txXfrm>
    </dsp:sp>
    <dsp:sp modelId="{9A378409-0D4C-407A-8136-B2124991E29C}">
      <dsp:nvSpPr>
        <dsp:cNvPr id="0" name=""/>
        <dsp:cNvSpPr/>
      </dsp:nvSpPr>
      <dsp:spPr>
        <a:xfrm rot="5400000">
          <a:off x="-214054" y="1497167"/>
          <a:ext cx="1427032" cy="99892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2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1782573"/>
        <a:ext cx="998922" cy="428110"/>
      </dsp:txXfrm>
    </dsp:sp>
    <dsp:sp modelId="{46A6B548-15C7-4C07-885F-4D8D53F05781}">
      <dsp:nvSpPr>
        <dsp:cNvPr id="0" name=""/>
        <dsp:cNvSpPr/>
      </dsp:nvSpPr>
      <dsp:spPr>
        <a:xfrm rot="5400000">
          <a:off x="4312253" y="-2030218"/>
          <a:ext cx="927571" cy="75542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забезпечення всебічності розвитку особистості</a:t>
          </a:r>
          <a:r>
            <a:rPr lang="uk-UA" sz="2900" kern="1200" dirty="0" smtClean="0">
              <a:latin typeface="Arial" panose="020B0604020202020204" pitchFamily="34" charset="0"/>
              <a:cs typeface="Arial" panose="020B0604020202020204" pitchFamily="34" charset="0"/>
            </a:rPr>
            <a:t>  </a:t>
          </a:r>
          <a:r>
            <a:rPr lang="uk-UA" sz="29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школяра </a:t>
          </a:r>
          <a:endParaRPr lang="ru-RU" sz="2900" b="1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98922" y="1328393"/>
        <a:ext cx="7508953" cy="837011"/>
      </dsp:txXfrm>
    </dsp:sp>
    <dsp:sp modelId="{CFE506EC-3379-479D-9F21-4B751BDAC635}">
      <dsp:nvSpPr>
        <dsp:cNvPr id="0" name=""/>
        <dsp:cNvSpPr/>
      </dsp:nvSpPr>
      <dsp:spPr>
        <a:xfrm rot="5400000">
          <a:off x="-214054" y="2779294"/>
          <a:ext cx="1427032" cy="99892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2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3064700"/>
        <a:ext cx="998922" cy="428110"/>
      </dsp:txXfrm>
    </dsp:sp>
    <dsp:sp modelId="{7E756EBA-1B79-4CEA-BC75-98793C2ABB64}">
      <dsp:nvSpPr>
        <dsp:cNvPr id="0" name=""/>
        <dsp:cNvSpPr/>
      </dsp:nvSpPr>
      <dsp:spPr>
        <a:xfrm rot="5400000">
          <a:off x="4312253" y="-748091"/>
          <a:ext cx="927571" cy="75542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корекційно-адаптивна функція</a:t>
          </a:r>
          <a:r>
            <a:rPr lang="uk-UA" sz="2900" kern="1200" dirty="0" smtClean="0">
              <a:latin typeface="Arial" panose="020B0604020202020204" pitchFamily="34" charset="0"/>
              <a:cs typeface="Arial" panose="020B0604020202020204" pitchFamily="34" charset="0"/>
            </a:rPr>
            <a:t> </a:t>
          </a:r>
          <a:endParaRPr lang="ru-RU" sz="2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98922" y="2610520"/>
        <a:ext cx="7508953" cy="837011"/>
      </dsp:txXfrm>
    </dsp:sp>
    <dsp:sp modelId="{B69ACB3A-DCF0-401B-9A4E-59051C295BCA}">
      <dsp:nvSpPr>
        <dsp:cNvPr id="0" name=""/>
        <dsp:cNvSpPr/>
      </dsp:nvSpPr>
      <dsp:spPr>
        <a:xfrm rot="5400000">
          <a:off x="-214054" y="4061421"/>
          <a:ext cx="1427032" cy="99892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4346827"/>
        <a:ext cx="998922" cy="428110"/>
      </dsp:txXfrm>
    </dsp:sp>
    <dsp:sp modelId="{44656FB0-1F3B-4A66-85B0-3A9EF68663C8}">
      <dsp:nvSpPr>
        <dsp:cNvPr id="0" name=""/>
        <dsp:cNvSpPr/>
      </dsp:nvSpPr>
      <dsp:spPr>
        <a:xfrm rot="5400000">
          <a:off x="4312253" y="534035"/>
          <a:ext cx="927571" cy="75542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i="1" kern="1200" smtClean="0">
              <a:latin typeface="Arial" panose="020B0604020202020204" pitchFamily="34" charset="0"/>
              <a:cs typeface="Arial" panose="020B0604020202020204" pitchFamily="34" charset="0"/>
            </a:rPr>
            <a:t>особистісно-розвивальна функція</a:t>
          </a:r>
          <a:r>
            <a:rPr lang="uk-UA" sz="2900" kern="1200" smtClean="0">
              <a:latin typeface="Arial" panose="020B0604020202020204" pitchFamily="34" charset="0"/>
              <a:cs typeface="Arial" panose="020B0604020202020204" pitchFamily="34" charset="0"/>
            </a:rPr>
            <a:t> </a:t>
          </a:r>
          <a:endParaRPr lang="ru-RU" sz="2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98922" y="3892646"/>
        <a:ext cx="7508953" cy="8370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3C9B2-03E5-4784-8B95-F07CFFEF6877}">
      <dsp:nvSpPr>
        <dsp:cNvPr id="0" name=""/>
        <dsp:cNvSpPr/>
      </dsp:nvSpPr>
      <dsp:spPr>
        <a:xfrm>
          <a:off x="-143308" y="0"/>
          <a:ext cx="7287931" cy="9657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Години варіативної складової </a:t>
          </a:r>
          <a:r>
            <a:rPr lang="uk-UA" sz="2400" b="1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(передбачено від 2 до 8 годин)</a:t>
          </a:r>
          <a:endParaRPr lang="ru-RU" sz="2400" b="1" i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-115023" y="28285"/>
        <a:ext cx="6073136" cy="909153"/>
      </dsp:txXfrm>
    </dsp:sp>
    <dsp:sp modelId="{2DCFD722-96B9-402E-97C6-9000C97135CD}">
      <dsp:nvSpPr>
        <dsp:cNvPr id="0" name=""/>
        <dsp:cNvSpPr/>
      </dsp:nvSpPr>
      <dsp:spPr>
        <a:xfrm>
          <a:off x="705664" y="1141309"/>
          <a:ext cx="6714697" cy="9657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збільшення кількості годин на вивчення предметів інваріантної складової</a:t>
          </a:r>
          <a:endParaRPr lang="ru-RU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3949" y="1169594"/>
        <a:ext cx="5468051" cy="909153"/>
      </dsp:txXfrm>
    </dsp:sp>
    <dsp:sp modelId="{FD480E52-1FBF-4E6D-A9BC-5E0C5D5CA65F}">
      <dsp:nvSpPr>
        <dsp:cNvPr id="0" name=""/>
        <dsp:cNvSpPr/>
      </dsp:nvSpPr>
      <dsp:spPr>
        <a:xfrm>
          <a:off x="1259626" y="2282619"/>
          <a:ext cx="6714697" cy="9657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запровадження факультативів, курсів за вибором</a:t>
          </a:r>
          <a:endParaRPr lang="ru-RU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87911" y="2310904"/>
        <a:ext cx="5476444" cy="909153"/>
      </dsp:txXfrm>
    </dsp:sp>
    <dsp:sp modelId="{A2194170-FB2F-48F8-AC9F-C73F0454E8CC}">
      <dsp:nvSpPr>
        <dsp:cNvPr id="0" name=""/>
        <dsp:cNvSpPr/>
      </dsp:nvSpPr>
      <dsp:spPr>
        <a:xfrm>
          <a:off x="1821982" y="3423928"/>
          <a:ext cx="6714697" cy="9657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індивідуальні заняття</a:t>
          </a:r>
          <a:r>
            <a:rPr lang="uk-U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uk-UA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та консультації</a:t>
          </a:r>
          <a:endParaRPr lang="ru-RU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50267" y="3452213"/>
        <a:ext cx="5468051" cy="909153"/>
      </dsp:txXfrm>
    </dsp:sp>
    <dsp:sp modelId="{76ED432D-08F2-4CCC-85CD-8FA4EA008E28}">
      <dsp:nvSpPr>
        <dsp:cNvPr id="0" name=""/>
        <dsp:cNvSpPr/>
      </dsp:nvSpPr>
      <dsp:spPr>
        <a:xfrm>
          <a:off x="6230285" y="739656"/>
          <a:ext cx="627720" cy="627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71522" y="739656"/>
        <a:ext cx="345246" cy="472359"/>
      </dsp:txXfrm>
    </dsp:sp>
    <dsp:sp modelId="{72DC27D8-3A09-4BAD-80C8-452F154F037F}">
      <dsp:nvSpPr>
        <dsp:cNvPr id="0" name=""/>
        <dsp:cNvSpPr/>
      </dsp:nvSpPr>
      <dsp:spPr>
        <a:xfrm>
          <a:off x="6792641" y="1880965"/>
          <a:ext cx="627720" cy="627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33878" y="1880965"/>
        <a:ext cx="345246" cy="472359"/>
      </dsp:txXfrm>
    </dsp:sp>
    <dsp:sp modelId="{F5CC8344-8B84-49DB-97A3-1D7937E90479}">
      <dsp:nvSpPr>
        <dsp:cNvPr id="0" name=""/>
        <dsp:cNvSpPr/>
      </dsp:nvSpPr>
      <dsp:spPr>
        <a:xfrm>
          <a:off x="7346604" y="3022275"/>
          <a:ext cx="627720" cy="627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87841" y="3022275"/>
        <a:ext cx="345246" cy="472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5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EC5F-663F-4752-B4C7-A75F0DBA6A4E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5DB-07DA-4E92-824C-0C1218DEF083}" type="slidenum">
              <a:rPr lang="ru-RU" smtClean="0"/>
              <a:t>‹#›</a:t>
            </a:fld>
            <a:endParaRPr lang="ru-RU"/>
          </a:p>
        </p:txBody>
      </p:sp>
      <p:grpSp>
        <p:nvGrpSpPr>
          <p:cNvPr id="31" name="Группа 30"/>
          <p:cNvGrpSpPr/>
          <p:nvPr userDrawn="1"/>
        </p:nvGrpSpPr>
        <p:grpSpPr>
          <a:xfrm>
            <a:off x="-96913" y="459193"/>
            <a:ext cx="1316586" cy="5517452"/>
            <a:chOff x="-96913" y="459193"/>
            <a:chExt cx="1316586" cy="5517452"/>
          </a:xfrm>
        </p:grpSpPr>
        <p:grpSp>
          <p:nvGrpSpPr>
            <p:cNvPr id="8" name="Группа 7"/>
            <p:cNvGrpSpPr/>
            <p:nvPr userDrawn="1"/>
          </p:nvGrpSpPr>
          <p:grpSpPr>
            <a:xfrm>
              <a:off x="9326" y="459193"/>
              <a:ext cx="1122764" cy="2525107"/>
              <a:chOff x="-43264" y="0"/>
              <a:chExt cx="1122764" cy="2525107"/>
            </a:xfrm>
          </p:grpSpPr>
          <p:pic>
            <p:nvPicPr>
              <p:cNvPr id="15" name="Рисунок 14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1927" y="-76535"/>
                <a:ext cx="951037" cy="1104108"/>
              </a:xfrm>
              <a:prstGeom prst="rect">
                <a:avLst/>
              </a:prstGeom>
            </p:spPr>
          </p:pic>
          <p:pic>
            <p:nvPicPr>
              <p:cNvPr id="16" name="Рисунок 15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1926" y="478233"/>
                <a:ext cx="951037" cy="1104108"/>
              </a:xfrm>
              <a:prstGeom prst="rect">
                <a:avLst/>
              </a:prstGeom>
            </p:spPr>
          </p:pic>
          <p:pic>
            <p:nvPicPr>
              <p:cNvPr id="17" name="Рисунок 16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3271" y="984772"/>
                <a:ext cx="951037" cy="1104108"/>
              </a:xfrm>
              <a:prstGeom prst="rect">
                <a:avLst/>
              </a:prstGeom>
            </p:spPr>
          </p:pic>
          <p:pic>
            <p:nvPicPr>
              <p:cNvPr id="18" name="Рисунок 17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1926" y="1497535"/>
                <a:ext cx="951037" cy="1104108"/>
              </a:xfrm>
              <a:prstGeom prst="rect">
                <a:avLst/>
              </a:prstGeom>
            </p:spPr>
          </p:pic>
        </p:grpSp>
        <p:grpSp>
          <p:nvGrpSpPr>
            <p:cNvPr id="9" name="Группа 8"/>
            <p:cNvGrpSpPr/>
            <p:nvPr userDrawn="1"/>
          </p:nvGrpSpPr>
          <p:grpSpPr>
            <a:xfrm rot="10800000">
              <a:off x="-59345" y="3451538"/>
              <a:ext cx="1122764" cy="2525107"/>
              <a:chOff x="-43264" y="0"/>
              <a:chExt cx="1122764" cy="2525107"/>
            </a:xfrm>
          </p:grpSpPr>
          <p:pic>
            <p:nvPicPr>
              <p:cNvPr id="11" name="Рисунок 10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1927" y="-76535"/>
                <a:ext cx="951037" cy="1104108"/>
              </a:xfrm>
              <a:prstGeom prst="rect">
                <a:avLst/>
              </a:prstGeom>
            </p:spPr>
          </p:pic>
          <p:pic>
            <p:nvPicPr>
              <p:cNvPr id="12" name="Рисунок 11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1926" y="478233"/>
                <a:ext cx="951037" cy="1104108"/>
              </a:xfrm>
              <a:prstGeom prst="rect">
                <a:avLst/>
              </a:prstGeom>
            </p:spPr>
          </p:pic>
          <p:pic>
            <p:nvPicPr>
              <p:cNvPr id="13" name="Рисунок 12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3271" y="984772"/>
                <a:ext cx="951037" cy="1104108"/>
              </a:xfrm>
              <a:prstGeom prst="rect">
                <a:avLst/>
              </a:prstGeom>
            </p:spPr>
          </p:pic>
          <p:pic>
            <p:nvPicPr>
              <p:cNvPr id="14" name="Рисунок 13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1926" y="1497535"/>
                <a:ext cx="951037" cy="1104108"/>
              </a:xfrm>
              <a:prstGeom prst="rect">
                <a:avLst/>
              </a:prstGeom>
            </p:spPr>
          </p:pic>
        </p:grpSp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289787">
              <a:off x="-96913" y="2239386"/>
              <a:ext cx="1297930" cy="1292462"/>
            </a:xfrm>
            <a:prstGeom prst="rect">
              <a:avLst/>
            </a:prstGeom>
          </p:spPr>
        </p:pic>
        <p:pic>
          <p:nvPicPr>
            <p:cNvPr id="30" name="Рисунок 2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376317">
              <a:off x="-78257" y="2746977"/>
              <a:ext cx="1297930" cy="12924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462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EC5F-663F-4752-B4C7-A75F0DBA6A4E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5DB-07DA-4E92-824C-0C1218DEF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017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EC5F-663F-4752-B4C7-A75F0DBA6A4E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5DB-07DA-4E92-824C-0C1218DEF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20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 shadeToTitle="1"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5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EC5F-663F-4752-B4C7-A75F0DBA6A4E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5DB-07DA-4E92-824C-0C1218DEF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86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EC5F-663F-4752-B4C7-A75F0DBA6A4E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5DB-07DA-4E92-824C-0C1218DEF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97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EC5F-663F-4752-B4C7-A75F0DBA6A4E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5DB-07DA-4E92-824C-0C1218DEF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84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EC5F-663F-4752-B4C7-A75F0DBA6A4E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5DB-07DA-4E92-824C-0C1218DEF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79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EC5F-663F-4752-B4C7-A75F0DBA6A4E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5DB-07DA-4E92-824C-0C1218DEF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08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EC5F-663F-4752-B4C7-A75F0DBA6A4E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5DB-07DA-4E92-824C-0C1218DEF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71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EC5F-663F-4752-B4C7-A75F0DBA6A4E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5DB-07DA-4E92-824C-0C1218DEF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15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EC5F-663F-4752-B4C7-A75F0DBA6A4E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D5DB-07DA-4E92-824C-0C1218DEF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16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3EC5F-663F-4752-B4C7-A75F0DBA6A4E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D5DB-07DA-4E92-824C-0C1218DEF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71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2890" y="846161"/>
            <a:ext cx="7055892" cy="3630305"/>
          </a:xfrm>
          <a:solidFill>
            <a:srgbClr val="FF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uk-U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 формування варіативної складової робочих навчальних планів на 2017/2018 навчальний </a:t>
            </a:r>
            <a:r>
              <a:rPr lang="uk-UA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рік</a:t>
            </a:r>
            <a:endParaRPr lang="ru-RU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2890" y="4912223"/>
            <a:ext cx="7055892" cy="1655762"/>
          </a:xfrm>
          <a:solidFill>
            <a:srgbClr val="FF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b">
            <a:noAutofit/>
          </a:bodyPr>
          <a:lstStyle/>
          <a:p>
            <a:pPr algn="r">
              <a:spcBef>
                <a:spcPct val="0"/>
              </a:spcBef>
            </a:pPr>
            <a:r>
              <a:rPr lang="ru-RU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</a:t>
            </a:r>
            <a:r>
              <a:rPr lang="uk-UA" sz="20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амара</a:t>
            </a:r>
            <a:r>
              <a:rPr lang="uk-UA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Степанівна</a:t>
            </a:r>
            <a:r>
              <a:rPr lang="ru-RU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Богачик</a:t>
            </a:r>
            <a:r>
              <a:rPr lang="ru-RU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algn="r">
              <a:spcBef>
                <a:spcPct val="0"/>
              </a:spcBef>
            </a:pPr>
            <a:r>
              <a:rPr lang="ru-RU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заступник директора ІППОЧО</a:t>
            </a:r>
          </a:p>
          <a:p>
            <a:pPr algn="r">
              <a:spcBef>
                <a:spcPct val="0"/>
              </a:spcBef>
            </a:pPr>
            <a:r>
              <a:rPr lang="ru-RU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з </a:t>
            </a:r>
            <a:r>
              <a:rPr lang="ru-RU" sz="20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науково-методичної</a:t>
            </a:r>
            <a:r>
              <a:rPr lang="ru-RU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роботи</a:t>
            </a:r>
            <a:r>
              <a:rPr lang="ru-RU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algn="r">
              <a:spcBef>
                <a:spcPct val="0"/>
              </a:spcBef>
            </a:pPr>
            <a:r>
              <a:rPr lang="ru-RU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кандидат </a:t>
            </a:r>
            <a:r>
              <a:rPr lang="ru-RU" sz="20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історичних</a:t>
            </a:r>
            <a:r>
              <a:rPr lang="ru-RU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наук</a:t>
            </a:r>
          </a:p>
          <a:p>
            <a:pPr algn="r">
              <a:spcBef>
                <a:spcPct val="0"/>
              </a:spcBef>
            </a:pPr>
            <a:endParaRPr lang="ru-RU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66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557" y="218365"/>
            <a:ext cx="8105917" cy="586854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Варіативна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складова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59557" y="984915"/>
            <a:ext cx="8105917" cy="586854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курси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вибором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9556" y="1948219"/>
            <a:ext cx="8105917" cy="397031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колонці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Варіативна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складова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зазначаються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ці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курси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вказується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годин на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вивчення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Курси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можуть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розраховані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на 9, 18, 35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70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академічних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годин.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82223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222" y="1145141"/>
            <a:ext cx="7886700" cy="4351338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uk-UA" b="1" dirty="0"/>
              <a:t>Наприклад: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dirty="0"/>
          </a:p>
          <a:p>
            <a:pPr marL="0" indent="0" algn="r">
              <a:buNone/>
            </a:pPr>
            <a:r>
              <a:rPr lang="uk-UA" dirty="0"/>
              <a:t>Додаток 1</a:t>
            </a:r>
            <a:endParaRPr lang="ru-RU" dirty="0"/>
          </a:p>
          <a:p>
            <a:pPr marL="0" indent="0" algn="r">
              <a:buNone/>
            </a:pPr>
            <a:r>
              <a:rPr lang="uk-UA" dirty="0"/>
              <a:t>до наказу Міністерства освіти і науки, молоді та спорту України від 03.04.2012 р. № 409</a:t>
            </a:r>
            <a:endParaRPr lang="ru-RU" dirty="0"/>
          </a:p>
          <a:p>
            <a:pPr marL="0" indent="0" algn="r">
              <a:buNone/>
            </a:pPr>
            <a:r>
              <a:rPr lang="uk-UA" dirty="0"/>
              <a:t>(в редакції наказу Міністерства освіти і науки України від 29.05.2014 № 664,</a:t>
            </a:r>
            <a:endParaRPr lang="ru-RU" dirty="0"/>
          </a:p>
          <a:p>
            <a:pPr marL="0" indent="0" algn="r">
              <a:buNone/>
            </a:pPr>
            <a:r>
              <a:rPr lang="uk-UA" dirty="0"/>
              <a:t>із змінами згідно з наказом Міністерства освіти і науки України від 12.12.2014 № 1465, наказом Міністерства освіти і науки України від 07.08.2015 № 855)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402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09" y="109182"/>
            <a:ext cx="8598087" cy="404165"/>
          </a:xfrm>
          <a:solidFill>
            <a:srgbClr val="FFFFCC"/>
          </a:solidFill>
        </p:spPr>
        <p:txBody>
          <a:bodyPr>
            <a:noAutofit/>
          </a:bodyPr>
          <a:lstStyle/>
          <a:p>
            <a:pPr algn="ctr"/>
            <a:r>
              <a:rPr lang="ru-RU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Робочий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навчальний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план ЗНЗ з </a:t>
            </a:r>
            <a:r>
              <a:rPr lang="ru-RU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навчанням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українською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мовою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890374"/>
              </p:ext>
            </p:extLst>
          </p:nvPr>
        </p:nvGraphicFramePr>
        <p:xfrm>
          <a:off x="259309" y="513349"/>
          <a:ext cx="8598087" cy="632774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18696"/>
                <a:gridCol w="2318696"/>
                <a:gridCol w="696445"/>
                <a:gridCol w="770113"/>
                <a:gridCol w="770113"/>
                <a:gridCol w="862012"/>
                <a:gridCol w="862012"/>
              </a:tblGrid>
              <a:tr h="21419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Освітні галузі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Навчальні предмети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Кількість годин на тиждень у класах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Мови і літератури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Українська мова 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Українська література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Іноземна мова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218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Зарубіжна література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Суспільствознавство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Історія України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Всесвітня історія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Основи правознавства 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Мистецтво*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Музичне мистецтво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Образотворче мистецтво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Мистецтво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Геометрія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Природознавство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Природознавство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Біологія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Географія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+0,5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Фізика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Хімія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Технології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Трудове навчання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Інформатика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Здоров’я і фізична культура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Основи здоров’я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Фізична культура**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308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Разом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23,5+3+</a:t>
                      </a: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26,5+3+</a:t>
                      </a: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28+3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28,5+3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30+3+</a:t>
                      </a:r>
                      <a:r>
                        <a:rPr lang="uk-UA" sz="1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23770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Додатковий час на навчальні предмети, факультативи, індивідуальні заняття та консультації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Курси за вибором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Факультативи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05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62429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Індивідуальні заняття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Українська мова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Іноземна мова(англійська)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17058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Гранично допустиме навчальне навантаження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  <a:tr h="23595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Всього (без урахування поділу класів на групи)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27+3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30+3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30,5+3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31,5+3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33+3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61" marR="295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68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275" y="900753"/>
            <a:ext cx="7942996" cy="5090614"/>
          </a:xfrm>
          <a:solidFill>
            <a:srgbClr val="FFFFCC"/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Факультативи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групові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індивідуальні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заняття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проводяться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окремих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учнів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груп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учнів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нормативів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затверджених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наказом МОНУ 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20.02.2002 №128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36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2513" y="365628"/>
            <a:ext cx="7342496" cy="978729"/>
          </a:xfrm>
          <a:solidFill>
            <a:srgbClr val="FFFFCC"/>
          </a:solidFill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 defTabSz="914400"/>
            <a:r>
              <a:rPr lang="ru-RU" sz="32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Курси</a:t>
            </a:r>
            <a:r>
              <a:rPr lang="ru-RU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lang="ru-RU" sz="32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вибором</a:t>
            </a:r>
            <a:r>
              <a:rPr lang="ru-RU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32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факультативи</a:t>
            </a:r>
            <a:r>
              <a:rPr lang="ru-RU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RU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</a:t>
            </a:r>
            <a:r>
              <a:rPr lang="ru-RU" sz="32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рахунок</a:t>
            </a:r>
            <a:r>
              <a:rPr lang="ru-RU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u-RU" sz="32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варіативної</a:t>
            </a:r>
            <a:r>
              <a:rPr lang="ru-RU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2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складової</a:t>
            </a:r>
            <a:r>
              <a:rPr lang="ru-RU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176215" y="1344357"/>
            <a:ext cx="282687" cy="675512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31819" y="2019869"/>
            <a:ext cx="7445906" cy="4278094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Програми, що 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мають гриф МОНУ або  схвалення  спеціалізованої  комісії МОНУ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uk-U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Термін  </a:t>
            </a:r>
            <a:r>
              <a:rPr lang="uk-UA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дії  грифу – 5 </a:t>
            </a:r>
            <a:r>
              <a:rPr lang="uk-UA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років </a:t>
            </a:r>
          </a:p>
          <a:p>
            <a:pPr algn="ctr"/>
            <a:r>
              <a:rPr lang="uk-UA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400" i="1" dirty="0">
                <a:latin typeface="Arial" panose="020B0604020202020204" pitchFamily="34" charset="0"/>
                <a:cs typeface="Arial" panose="020B0604020202020204" pitchFamily="34" charset="0"/>
              </a:rPr>
              <a:t>п.4.1 Порядку надання навчальній літературі, засобам навчання і навчальному обладнанню грифів та </a:t>
            </a:r>
            <a:r>
              <a:rPr lang="uk-UA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свідоцтв</a:t>
            </a:r>
            <a:r>
              <a:rPr lang="uk-UA" sz="2400" i="1" dirty="0">
                <a:latin typeface="Arial" panose="020B0604020202020204" pitchFamily="34" charset="0"/>
                <a:cs typeface="Arial" panose="020B0604020202020204" pitchFamily="34" charset="0"/>
              </a:rPr>
              <a:t> МОНУ, затвердженого наказом МОНУ від 17.06.2008 №537 та зареєстрованого в Міністерстві юстиції України 10.07.2008 за №</a:t>
            </a:r>
            <a:r>
              <a:rPr lang="uk-UA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628/15319)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96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Нормативно-правове обґрунтування вибору варіативної складової Робочого навчального плану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125875"/>
            <a:ext cx="7886700" cy="2609897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Лист МОН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17.08.2016 №1/9-434 “Про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переліки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навчальної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літератури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гриф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Міністерства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освіти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і науки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для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загальноосвітніх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навчальних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закладах у 2016/2017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навчальному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році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8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pPr algn="ctr"/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Варіативна складова </a:t>
            </a:r>
            <a:b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з української мови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Основна і старша школа у загальноосвітніх навчальних закладах з навчанням українською мовою (1).xlsx - Google Диск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" t="28247" r="24935" b="5591"/>
          <a:stretch/>
        </p:blipFill>
        <p:spPr>
          <a:xfrm>
            <a:off x="162140" y="1922701"/>
            <a:ext cx="8819719" cy="440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8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pPr algn="ctr"/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Варіативна складова </a:t>
            </a:r>
            <a:b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української літератури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Основна і старша школа у загальноосвітніх навчальних закладах з навчанням українською мовою (1).xlsx - Google Диск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2" t="23584" r="24934" b="9977"/>
          <a:stretch/>
        </p:blipFill>
        <p:spPr>
          <a:xfrm>
            <a:off x="232011" y="1951630"/>
            <a:ext cx="8689057" cy="435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6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Варіативна складова з історії</a:t>
            </a:r>
            <a:b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 (програми та навчальні посібники </a:t>
            </a:r>
            <a:b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з курсу «Історія рідного краю»)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 descr="Основна і старша школа у загальноосвітніх навчальних закладах з навчанням українською мовою (1).xlsx - Google Диск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2" t="20911" r="23633" b="13760"/>
          <a:stretch/>
        </p:blipFill>
        <p:spPr>
          <a:xfrm>
            <a:off x="341194" y="1937981"/>
            <a:ext cx="8666328" cy="417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5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945" y="2627063"/>
            <a:ext cx="7886700" cy="269891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Дякую за увагу!</a:t>
            </a:r>
            <a:br>
              <a:rPr lang="uk-UA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5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5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5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 rot="16200000">
            <a:off x="4026002" y="2865509"/>
            <a:ext cx="1316586" cy="5517452"/>
            <a:chOff x="-96913" y="459193"/>
            <a:chExt cx="1316586" cy="5517452"/>
          </a:xfrm>
        </p:grpSpPr>
        <p:grpSp>
          <p:nvGrpSpPr>
            <p:cNvPr id="5" name="Группа 4"/>
            <p:cNvGrpSpPr/>
            <p:nvPr userDrawn="1"/>
          </p:nvGrpSpPr>
          <p:grpSpPr>
            <a:xfrm>
              <a:off x="9326" y="459193"/>
              <a:ext cx="1122764" cy="2525107"/>
              <a:chOff x="-43264" y="0"/>
              <a:chExt cx="1122764" cy="2525107"/>
            </a:xfrm>
          </p:grpSpPr>
          <p:pic>
            <p:nvPicPr>
              <p:cNvPr id="13" name="Рисунок 12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1927" y="-76535"/>
                <a:ext cx="951037" cy="1104108"/>
              </a:xfrm>
              <a:prstGeom prst="rect">
                <a:avLst/>
              </a:prstGeom>
            </p:spPr>
          </p:pic>
          <p:pic>
            <p:nvPicPr>
              <p:cNvPr id="14" name="Рисунок 13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1926" y="478233"/>
                <a:ext cx="951037" cy="1104108"/>
              </a:xfrm>
              <a:prstGeom prst="rect">
                <a:avLst/>
              </a:prstGeom>
            </p:spPr>
          </p:pic>
          <p:pic>
            <p:nvPicPr>
              <p:cNvPr id="15" name="Рисунок 14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3271" y="984772"/>
                <a:ext cx="951037" cy="1104108"/>
              </a:xfrm>
              <a:prstGeom prst="rect">
                <a:avLst/>
              </a:prstGeom>
            </p:spPr>
          </p:pic>
          <p:pic>
            <p:nvPicPr>
              <p:cNvPr id="16" name="Рисунок 15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1926" y="1497535"/>
                <a:ext cx="951037" cy="1104108"/>
              </a:xfrm>
              <a:prstGeom prst="rect">
                <a:avLst/>
              </a:prstGeom>
            </p:spPr>
          </p:pic>
        </p:grpSp>
        <p:grpSp>
          <p:nvGrpSpPr>
            <p:cNvPr id="6" name="Группа 5"/>
            <p:cNvGrpSpPr/>
            <p:nvPr userDrawn="1"/>
          </p:nvGrpSpPr>
          <p:grpSpPr>
            <a:xfrm rot="10800000">
              <a:off x="-59345" y="3451538"/>
              <a:ext cx="1122764" cy="2525107"/>
              <a:chOff x="-43264" y="0"/>
              <a:chExt cx="1122764" cy="2525107"/>
            </a:xfrm>
          </p:grpSpPr>
          <p:pic>
            <p:nvPicPr>
              <p:cNvPr id="9" name="Рисунок 8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1927" y="-76535"/>
                <a:ext cx="951037" cy="1104108"/>
              </a:xfrm>
              <a:prstGeom prst="rect">
                <a:avLst/>
              </a:prstGeom>
            </p:spPr>
          </p:pic>
          <p:pic>
            <p:nvPicPr>
              <p:cNvPr id="10" name="Рисунок 9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1926" y="478233"/>
                <a:ext cx="951037" cy="1104108"/>
              </a:xfrm>
              <a:prstGeom prst="rect">
                <a:avLst/>
              </a:prstGeom>
            </p:spPr>
          </p:pic>
          <p:pic>
            <p:nvPicPr>
              <p:cNvPr id="11" name="Рисунок 10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3271" y="984772"/>
                <a:ext cx="951037" cy="1104108"/>
              </a:xfrm>
              <a:prstGeom prst="rect">
                <a:avLst/>
              </a:prstGeom>
            </p:spPr>
          </p:pic>
          <p:pic>
            <p:nvPicPr>
              <p:cNvPr id="12" name="Рисунок 11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1926" y="1497535"/>
                <a:ext cx="951037" cy="1104108"/>
              </a:xfrm>
              <a:prstGeom prst="rect">
                <a:avLst/>
              </a:prstGeom>
            </p:spPr>
          </p:pic>
        </p:grp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289787">
              <a:off x="-96913" y="2239386"/>
              <a:ext cx="1297930" cy="129246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376317">
              <a:off x="-78257" y="2746977"/>
              <a:ext cx="1297930" cy="12924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00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70033659"/>
              </p:ext>
            </p:extLst>
          </p:nvPr>
        </p:nvGraphicFramePr>
        <p:xfrm>
          <a:off x="150125" y="2893325"/>
          <a:ext cx="8802806" cy="3753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47982" y="286253"/>
            <a:ext cx="5545877" cy="523220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r>
              <a:rPr lang="uk-UA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ЗАГАЛЬНА СЕРЕДНЯ ОСВІТА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551528" y="809473"/>
            <a:ext cx="169392" cy="650837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>
            <a:stCxn id="6" idx="2"/>
          </p:cNvCxnSpPr>
          <p:nvPr/>
        </p:nvCxnSpPr>
        <p:spPr>
          <a:xfrm flipH="1">
            <a:off x="1214651" y="1920817"/>
            <a:ext cx="3372140" cy="2255398"/>
          </a:xfrm>
          <a:prstGeom prst="straightConnector1">
            <a:avLst/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9582" y="1459152"/>
            <a:ext cx="9114418" cy="461665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Інваріантна та варіативна складові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робочих навчальних планів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7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5060"/>
            <a:ext cx="9059779" cy="895630"/>
          </a:xfr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 defTabSz="914400"/>
            <a:r>
              <a:rPr lang="uk-UA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Рада навчального закладу, педагогічна рада </a:t>
            </a:r>
            <a:br>
              <a:rPr lang="uk-UA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п.98 Положення</a:t>
            </a:r>
            <a:r>
              <a:rPr lang="uk-UA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 та </a:t>
            </a:r>
            <a:r>
              <a:rPr lang="uk-UA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п.3.11 Примірного положення про раду загальноосвітнього навчального закладу, затвердженого наказом МОНУ від </a:t>
            </a:r>
            <a:r>
              <a:rPr lang="uk-UA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27.03.2001 №</a:t>
            </a:r>
            <a:r>
              <a:rPr lang="uk-UA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159 </a:t>
            </a:r>
            <a:r>
              <a:rPr lang="uk-UA" sz="16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47595632"/>
              </p:ext>
            </p:extLst>
          </p:nvPr>
        </p:nvGraphicFramePr>
        <p:xfrm>
          <a:off x="354843" y="1542197"/>
          <a:ext cx="8502554" cy="397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511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23414"/>
            <a:ext cx="7886700" cy="535531"/>
          </a:xfrm>
          <a:solidFill>
            <a:srgbClr val="FFFFCC"/>
          </a:solidFill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 defTabSz="914400"/>
            <a:r>
              <a:rPr lang="uk-UA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Робочий навчальний план</a:t>
            </a:r>
            <a:endParaRPr lang="ru-RU" sz="3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463836"/>
              </p:ext>
            </p:extLst>
          </p:nvPr>
        </p:nvGraphicFramePr>
        <p:xfrm>
          <a:off x="436728" y="1241946"/>
          <a:ext cx="8256896" cy="5131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15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777" y="129708"/>
            <a:ext cx="7250446" cy="867930"/>
          </a:xfrm>
          <a:solidFill>
            <a:srgbClr val="FFFFCC"/>
          </a:solidFill>
        </p:spPr>
        <p:txBody>
          <a:bodyPr vert="horz" wrap="none" lIns="91440" tIns="45720" rIns="91440" bIns="45720" rtlCol="0" anchor="ctr">
            <a:spAutoFit/>
          </a:bodyPr>
          <a:lstStyle/>
          <a:p>
            <a:pPr algn="ctr" defTabSz="914400"/>
            <a:r>
              <a:rPr lang="uk-UA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Основні функції </a:t>
            </a:r>
            <a:r>
              <a:rPr lang="uk-UA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варіативної складової </a:t>
            </a:r>
            <a:r>
              <a:rPr lang="uk-UA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uk-UA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робочого </a:t>
            </a:r>
            <a:r>
              <a:rPr lang="uk-UA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навчального плану</a:t>
            </a:r>
            <a:endParaRPr lang="ru-RU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365234"/>
              </p:ext>
            </p:extLst>
          </p:nvPr>
        </p:nvGraphicFramePr>
        <p:xfrm>
          <a:off x="267287" y="1336431"/>
          <a:ext cx="8553156" cy="5275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84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4922" y="351744"/>
            <a:ext cx="4174156" cy="480131"/>
          </a:xfrm>
          <a:solidFill>
            <a:srgbClr val="FFFFCC"/>
          </a:solidFill>
        </p:spPr>
        <p:txBody>
          <a:bodyPr wrap="none">
            <a:spAutoFit/>
          </a:bodyPr>
          <a:lstStyle/>
          <a:p>
            <a:pPr defTabSz="914400"/>
            <a:r>
              <a:rPr lang="uk-UA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Варіативна складова  </a:t>
            </a:r>
            <a:endParaRPr lang="ru-RU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125" y="1053289"/>
            <a:ext cx="8802806" cy="646331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Формується загальноосвітнім </a:t>
            </a:r>
            <a:r>
              <a:rPr lang="uk-UA" i="1" dirty="0">
                <a:latin typeface="Arial" panose="020B0604020202020204" pitchFamily="34" charset="0"/>
                <a:cs typeface="Arial" panose="020B0604020202020204" pitchFamily="34" charset="0"/>
              </a:rPr>
              <a:t>навчальним закладом </a:t>
            </a:r>
            <a:endParaRPr lang="uk-UA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i="1" dirty="0">
                <a:latin typeface="Arial" panose="020B0604020202020204" pitchFamily="34" charset="0"/>
                <a:cs typeface="Arial" panose="020B0604020202020204" pitchFamily="34" charset="0"/>
              </a:rPr>
              <a:t>урахуванням особливостей регіону, індивідуальних освітніх запитів учнів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19067393"/>
              </p:ext>
            </p:extLst>
          </p:nvPr>
        </p:nvGraphicFramePr>
        <p:xfrm>
          <a:off x="368491" y="2243160"/>
          <a:ext cx="8393372" cy="4389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95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668" y="418139"/>
            <a:ext cx="7722307" cy="646331"/>
          </a:xfrm>
          <a:solidFill>
            <a:srgbClr val="FFFFCC"/>
          </a:solidFill>
        </p:spPr>
        <p:txBody>
          <a:bodyPr vert="horz" wrap="none" lIns="91440" tIns="45720" rIns="91440" bIns="45720" rtlCol="0" anchor="ctr">
            <a:spAutoFit/>
          </a:bodyPr>
          <a:lstStyle/>
          <a:p>
            <a:pPr algn="ctr" defTabSz="914400"/>
            <a:r>
              <a:rPr lang="uk-UA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Тижневе навантаження учнів </a:t>
            </a:r>
            <a:endParaRPr lang="ru-RU" sz="4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56041" y="1064470"/>
            <a:ext cx="326254" cy="873340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81317" y="1937810"/>
            <a:ext cx="8001956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усі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години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навчального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навантаження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інваріантна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варіативна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складові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1317" y="3015028"/>
            <a:ext cx="8001956" cy="163121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Державні санітарні правила і норми влаштування, утримання загальноосвітніх навчальних закладів та організації навчально-виховного процесу </a:t>
            </a:r>
            <a:r>
              <a:rPr lang="uk-UA" sz="2000" i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ДСанПіН</a:t>
            </a:r>
            <a:r>
              <a:rPr lang="uk-UA" sz="20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5.5.2.008-01, затвердженими постановою Головного державного санітарного лікаря України від 14.08.2001 №63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6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469526"/>
              </p:ext>
            </p:extLst>
          </p:nvPr>
        </p:nvGraphicFramePr>
        <p:xfrm>
          <a:off x="191070" y="1146413"/>
          <a:ext cx="8720918" cy="551369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79566"/>
                <a:gridCol w="1553925"/>
                <a:gridCol w="1630913"/>
                <a:gridCol w="1755687"/>
                <a:gridCol w="1600827"/>
              </a:tblGrid>
              <a:tr h="683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Показники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клас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год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клас, год.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клас, год.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клас, год.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9661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Гранично допустиме навантаження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322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Навантаження інваріантної складової (без урахування уроків фізичної культури)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24-3=21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26,5-3=23,5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31,5-3=28,5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30-2=28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322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Варіативна складова, передбачена Типовими навчальними планами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3252" y="117079"/>
            <a:ext cx="8096576" cy="757130"/>
          </a:xfrm>
          <a:solidFill>
            <a:srgbClr val="FFFFCC"/>
          </a:solidFill>
        </p:spPr>
        <p:txBody>
          <a:bodyPr vert="horz" wrap="none" lIns="91440" tIns="45720" rIns="91440" bIns="45720" rtlCol="0" anchor="ctr">
            <a:spAutoFit/>
          </a:bodyPr>
          <a:lstStyle/>
          <a:p>
            <a:pPr algn="ctr" defTabSz="914400"/>
            <a:r>
              <a:rPr lang="uk-UA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Додаток 1 Типових навчальних планів (1-9 класи), </a:t>
            </a:r>
            <a:br>
              <a:rPr lang="uk-UA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додаток 2 </a:t>
            </a:r>
            <a:r>
              <a:rPr lang="uk-UA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Типових навчальних планів (10-11 класи)</a:t>
            </a:r>
            <a:endParaRPr lang="ru-RU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93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557" y="218365"/>
            <a:ext cx="8105917" cy="586854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Варіативна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складова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59557" y="984915"/>
            <a:ext cx="8105917" cy="586854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збільшення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годин на </a:t>
            </a:r>
            <a:r>
              <a:rPr lang="ru-R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вивчення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окремих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предметів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інваріантної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складової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9556" y="1948219"/>
            <a:ext cx="8105917" cy="220638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робочих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навчальних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планах у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колонці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Інваріантна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складова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напроти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відповідного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предмета ставиться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напис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X+Y,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(де X –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годин,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передбачена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типовими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планами на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вивчення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предмета, а Y –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годин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варіативної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складової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додатково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відведених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вивчення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предмета).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9557" y="4531056"/>
            <a:ext cx="8105917" cy="1580699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457200" indent="-457200" algn="just" defTabSz="6858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800" b="1" dirty="0" err="1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Вчитель</a:t>
            </a:r>
            <a:r>
              <a:rPr lang="ru-RU" sz="28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самостійно</a:t>
            </a:r>
            <a:r>
              <a:rPr lang="ru-RU" sz="28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вирішує</a:t>
            </a:r>
            <a:r>
              <a:rPr lang="ru-RU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питання</a:t>
            </a:r>
            <a:r>
              <a:rPr lang="ru-RU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щодо</a:t>
            </a:r>
            <a:r>
              <a:rPr lang="ru-RU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збільшення</a:t>
            </a:r>
            <a:r>
              <a:rPr lang="ru-RU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кількості</a:t>
            </a:r>
            <a:r>
              <a:rPr lang="ru-RU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годин на </a:t>
            </a:r>
            <a:r>
              <a:rPr lang="ru-RU" sz="28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вивчення</a:t>
            </a:r>
            <a:r>
              <a:rPr lang="ru-RU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тих </a:t>
            </a:r>
            <a:r>
              <a:rPr lang="ru-RU" sz="28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чи</a:t>
            </a:r>
            <a:r>
              <a:rPr lang="ru-RU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інших</a:t>
            </a:r>
            <a:r>
              <a:rPr lang="ru-RU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тем </a:t>
            </a:r>
            <a:r>
              <a:rPr lang="uk-UA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</a:t>
            </a:r>
            <a:r>
              <a:rPr lang="ru-RU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порівнянні</a:t>
            </a:r>
            <a:r>
              <a:rPr lang="ru-RU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з </a:t>
            </a:r>
            <a:r>
              <a:rPr lang="ru-RU" sz="28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передбаченими</a:t>
            </a:r>
            <a:r>
              <a:rPr lang="ru-RU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навчальною</a:t>
            </a:r>
            <a:r>
              <a:rPr lang="ru-RU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програмою</a:t>
            </a:r>
            <a:endParaRPr lang="ru-RU" sz="28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1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827</Words>
  <Application>Microsoft Office PowerPoint</Application>
  <PresentationFormat>Экран (4:3)</PresentationFormat>
  <Paragraphs>284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Тема Office</vt:lpstr>
      <vt:lpstr>Про формування варіативної складової робочих навчальних планів на 2017/2018 навчальний рік</vt:lpstr>
      <vt:lpstr>Презентация PowerPoint</vt:lpstr>
      <vt:lpstr>Рада навчального закладу, педагогічна рада  (п.98 Положення… та п.3.11 Примірного положення про раду загальноосвітнього навчального закладу, затвердженого наказом МОНУ від 27.03.2001 №159 )</vt:lpstr>
      <vt:lpstr>Робочий навчальний план</vt:lpstr>
      <vt:lpstr>Основні функції варіативної складової  робочого навчального плану</vt:lpstr>
      <vt:lpstr>Варіативна складова  </vt:lpstr>
      <vt:lpstr>Тижневе навантаження учнів </vt:lpstr>
      <vt:lpstr>Додаток 1 Типових навчальних планів (1-9 класи),  додаток 2 Типових навчальних планів (10-11 класи)</vt:lpstr>
      <vt:lpstr>Варіативна складова </vt:lpstr>
      <vt:lpstr>Варіативна складова </vt:lpstr>
      <vt:lpstr>Презентация PowerPoint</vt:lpstr>
      <vt:lpstr>Робочий навчальний план ЗНЗ з навчанням українською мовою </vt:lpstr>
      <vt:lpstr>Факультативи, групові та індивідуальні заняття проводяться для окремих учнів, чи груп учнів відповідно до нормативів, затверджених наказом МОНУ  від 20.02.2002 №128</vt:lpstr>
      <vt:lpstr>Курси за вибором, факультативи  за рахунок  варіативної складової </vt:lpstr>
      <vt:lpstr>Нормативно-правове обґрунтування вибору варіативної складової Робочого навчального плану</vt:lpstr>
      <vt:lpstr>Варіативна складова  з української мови</vt:lpstr>
      <vt:lpstr>Варіативна складова  з української літератури</vt:lpstr>
      <vt:lpstr>Варіативна складова з історії  (програми та навчальні посібники  з курсу «Історія рідного краю»)</vt:lpstr>
      <vt:lpstr>Дякую за увагу! 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формування варіативної складової робочих навчальних планів на 2017/2018 навчальний рік</dc:title>
  <dc:creator>Євгенія Моспанчук</dc:creator>
  <cp:lastModifiedBy>Євгенія Моспанчук</cp:lastModifiedBy>
  <cp:revision>33</cp:revision>
  <dcterms:created xsi:type="dcterms:W3CDTF">2017-05-18T11:21:53Z</dcterms:created>
  <dcterms:modified xsi:type="dcterms:W3CDTF">2017-05-18T14:19:49Z</dcterms:modified>
</cp:coreProperties>
</file>