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725144"/>
            <a:ext cx="3240359" cy="14401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uk-UA" sz="2000" dirty="0" smtClean="0"/>
              <a:t>Підготувала:</a:t>
            </a:r>
          </a:p>
          <a:p>
            <a:pPr>
              <a:lnSpc>
                <a:spcPct val="120000"/>
              </a:lnSpc>
            </a:pPr>
            <a:r>
              <a:rPr lang="uk-UA" sz="2000" dirty="0"/>
              <a:t>м</a:t>
            </a:r>
            <a:r>
              <a:rPr lang="uk-UA" sz="2000" dirty="0" smtClean="0"/>
              <a:t>етодист ММЦ закладів освіти</a:t>
            </a:r>
          </a:p>
          <a:p>
            <a:pPr>
              <a:lnSpc>
                <a:spcPct val="120000"/>
              </a:lnSpc>
            </a:pPr>
            <a:r>
              <a:rPr lang="uk-UA" sz="2000" dirty="0"/>
              <a:t>у</a:t>
            </a:r>
            <a:r>
              <a:rPr lang="uk-UA" sz="2000" dirty="0" smtClean="0"/>
              <a:t>правління освіти </a:t>
            </a:r>
          </a:p>
          <a:p>
            <a:pPr>
              <a:lnSpc>
                <a:spcPct val="120000"/>
              </a:lnSpc>
            </a:pPr>
            <a:r>
              <a:rPr lang="uk-UA" sz="2000" dirty="0" smtClean="0"/>
              <a:t>Чернівецької міської ради</a:t>
            </a:r>
          </a:p>
          <a:p>
            <a:pPr>
              <a:lnSpc>
                <a:spcPct val="120000"/>
              </a:lnSpc>
            </a:pPr>
            <a:r>
              <a:rPr lang="uk-UA" sz="2000" dirty="0" err="1" smtClean="0"/>
              <a:t>Дмитрюк</a:t>
            </a:r>
            <a:r>
              <a:rPr lang="uk-UA" sz="2000" dirty="0" smtClean="0"/>
              <a:t> О. С.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2"/>
            <a:ext cx="7175351" cy="2088231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4000" dirty="0" smtClean="0"/>
              <a:t>Формування дитячо-батьківських стосунків у дошкільному віці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70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768752" cy="252028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Сім’я – перший і головний інститут соціалізації дитини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3501008"/>
            <a:ext cx="6480720" cy="15841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dirty="0" smtClean="0"/>
              <a:t>Активною стороною в побудові дитячо-батьківської взаємодії є доросла людина.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9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62193" cy="1656184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 smtClean="0"/>
              <a:t>Якості компетентного батьківства: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76872"/>
            <a:ext cx="7173416" cy="360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200" dirty="0"/>
              <a:t>к</a:t>
            </a:r>
            <a:r>
              <a:rPr lang="uk-UA" sz="3200" dirty="0" smtClean="0"/>
              <a:t>онтроль;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в</a:t>
            </a:r>
            <a:r>
              <a:rPr lang="uk-UA" sz="3200" dirty="0" smtClean="0"/>
              <a:t>имогливість до соціальної зрілості;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с</a:t>
            </a:r>
            <a:r>
              <a:rPr lang="uk-UA" sz="3200" dirty="0" smtClean="0"/>
              <a:t>пілкування;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е</a:t>
            </a:r>
            <a:r>
              <a:rPr lang="uk-UA" sz="3200" dirty="0" smtClean="0"/>
              <a:t>моційна підтримка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24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7821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Фактори, які впливають на тип дитячо-батьківських стосунків: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7488832" cy="417646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dirty="0"/>
              <a:t>о</a:t>
            </a:r>
            <a:r>
              <a:rPr lang="uk-UA" dirty="0" smtClean="0"/>
              <a:t>собливості особистості батьків і форм їхньої поведінки;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п</a:t>
            </a:r>
            <a:r>
              <a:rPr lang="uk-UA" dirty="0" smtClean="0"/>
              <a:t>сихолого-педагогічна компетентність батьків;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е</a:t>
            </a:r>
            <a:r>
              <a:rPr lang="uk-UA" dirty="0" smtClean="0"/>
              <a:t>моційно-моральна атмосфера в сім’ї;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д</a:t>
            </a:r>
            <a:r>
              <a:rPr lang="uk-UA" dirty="0" smtClean="0"/>
              <a:t>іапазон засобів виховного впливу (від покарань до заохочень);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с</a:t>
            </a:r>
            <a:r>
              <a:rPr lang="uk-UA" dirty="0" smtClean="0"/>
              <a:t>тупінь </a:t>
            </a:r>
            <a:r>
              <a:rPr lang="uk-UA" dirty="0" err="1" smtClean="0"/>
              <a:t>включеності</a:t>
            </a:r>
            <a:r>
              <a:rPr lang="uk-UA" dirty="0" smtClean="0"/>
              <a:t> дитини в життєдіяльність сім’ї;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о</a:t>
            </a:r>
            <a:r>
              <a:rPr lang="uk-UA" dirty="0" smtClean="0"/>
              <a:t>блік актуальних потреб дитини та ступінь їх задоволення.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83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692696"/>
            <a:ext cx="7478216" cy="1296144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Основні труднощі, з якими стикаються батьки: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276872"/>
            <a:ext cx="7560840" cy="3456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dirty="0"/>
              <a:t>н</a:t>
            </a:r>
            <a:r>
              <a:rPr lang="uk-UA" dirty="0" smtClean="0"/>
              <a:t>естача часу на спілкування з дитиною;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н</a:t>
            </a:r>
            <a:r>
              <a:rPr lang="uk-UA" dirty="0" smtClean="0"/>
              <a:t>едостатність психологічних знань про особливість дитячого розвитку;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н</a:t>
            </a:r>
            <a:r>
              <a:rPr lang="uk-UA" dirty="0" smtClean="0"/>
              <a:t>езрозумілість причин тієї чи іншої поведінки дитини;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у</a:t>
            </a:r>
            <a:r>
              <a:rPr lang="uk-UA" dirty="0" smtClean="0"/>
              <a:t>складнення у виборі ефективних засобів виховного впливу;</a:t>
            </a:r>
          </a:p>
          <a:p>
            <a:pPr>
              <a:buFont typeface="Wingdings" pitchFamily="2" charset="2"/>
              <a:buChar char="§"/>
            </a:pPr>
            <a:r>
              <a:rPr lang="uk-UA" dirty="0"/>
              <a:t>с</a:t>
            </a:r>
            <a:r>
              <a:rPr lang="uk-UA" dirty="0" smtClean="0"/>
              <a:t>кладність рефлексії своїх стосунків з дитиною.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3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620688"/>
            <a:ext cx="7406208" cy="144016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Завдання практичного психолога ДНЗ: 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132856"/>
            <a:ext cx="7344816" cy="33123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2800" dirty="0"/>
              <a:t>з</a:t>
            </a:r>
            <a:r>
              <a:rPr lang="uk-UA" sz="2800" dirty="0" smtClean="0"/>
              <a:t>орієнтувати батьків на задоволення базових потреб дитини та вміння </a:t>
            </a:r>
            <a:r>
              <a:rPr lang="uk-UA" sz="2800" dirty="0" err="1" smtClean="0"/>
              <a:t>коректно</a:t>
            </a:r>
            <a:r>
              <a:rPr lang="uk-UA" sz="2800" dirty="0" smtClean="0"/>
              <a:t> висловлювати свою думку про вчинки дітей;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dirty="0"/>
              <a:t>д</a:t>
            </a:r>
            <a:r>
              <a:rPr lang="uk-UA" sz="2800" dirty="0" smtClean="0"/>
              <a:t>опомогти батькам зрозуміти та відчути необхідність певної психологічної компетентності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11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692696"/>
            <a:ext cx="7334200" cy="216024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/>
              <a:t>Основні напрями роботи практичного психолога ДНЗ з батьками: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996952"/>
            <a:ext cx="7272808" cy="3096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uk-UA" sz="3200" dirty="0"/>
              <a:t>п</a:t>
            </a:r>
            <a:r>
              <a:rPr lang="uk-UA" sz="3200" dirty="0" smtClean="0"/>
              <a:t>сихологічна діагностика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к</a:t>
            </a:r>
            <a:r>
              <a:rPr lang="uk-UA" sz="3200" dirty="0" smtClean="0"/>
              <a:t>онсультування батьків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/>
              <a:t>п</a:t>
            </a:r>
            <a:r>
              <a:rPr lang="uk-UA" sz="3200" dirty="0" smtClean="0"/>
              <a:t>сихологічна просвіта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err="1"/>
              <a:t>т</a:t>
            </a:r>
            <a:r>
              <a:rPr lang="uk-UA" sz="3200" dirty="0" err="1" smtClean="0"/>
              <a:t>ренінгова</a:t>
            </a:r>
            <a:r>
              <a:rPr lang="uk-UA" sz="3200" dirty="0" smtClean="0"/>
              <a:t> робота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1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988840"/>
            <a:ext cx="7766248" cy="3168352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dirty="0" smtClean="0"/>
              <a:t>Дякую за увагу!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380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205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Формування дитячо-батьківських стосунків у дошкільному віці</vt:lpstr>
      <vt:lpstr>Сім’я – перший і головний інститут соціалізації дитини</vt:lpstr>
      <vt:lpstr>Якості компетентного батьківства:</vt:lpstr>
      <vt:lpstr>Фактори, які впливають на тип дитячо-батьківських стосунків:</vt:lpstr>
      <vt:lpstr>Основні труднощі, з якими стикаються батьки:</vt:lpstr>
      <vt:lpstr>Завдання практичного психолога ДНЗ:  </vt:lpstr>
      <vt:lpstr>Основні напрями роботи практичного психолога ДНЗ з батьками: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дитячо-батьківських стосунків у дошкільному віці</dc:title>
  <dc:creator>USER</dc:creator>
  <cp:lastModifiedBy>USER</cp:lastModifiedBy>
  <cp:revision>10</cp:revision>
  <dcterms:created xsi:type="dcterms:W3CDTF">2018-01-03T12:24:01Z</dcterms:created>
  <dcterms:modified xsi:type="dcterms:W3CDTF">2018-01-09T17:25:41Z</dcterms:modified>
</cp:coreProperties>
</file>