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2F2A9-AB16-429D-9D7E-63418EDEC54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90B9C-790C-4D6B-9D1C-031554C9D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630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764E-C88D-4114-83D3-909B28452345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3DE71-593C-463C-BBBF-9DBF3AD2B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0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DE71-593C-463C-BBBF-9DBF3AD2B0E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6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0" y="2914733"/>
            <a:ext cx="5198190" cy="38986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Шкільна медіація </a:t>
            </a:r>
          </a:p>
          <a:p>
            <a:pPr algn="ctr"/>
            <a:r>
              <a:rPr lang="uk-UA" sz="5400" b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як засіб формування безпечного освітнього середовища</a:t>
            </a:r>
            <a:endParaRPr lang="ru-RU" sz="5400" b="1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6978" y="3645024"/>
            <a:ext cx="3600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atin typeface="Gabriola" pitchFamily="82" charset="0"/>
              </a:rPr>
              <a:t>Підготували:</a:t>
            </a:r>
          </a:p>
          <a:p>
            <a:r>
              <a:rPr lang="uk-UA" sz="2400" b="1" dirty="0" smtClean="0">
                <a:latin typeface="Gabriola" pitchFamily="82" charset="0"/>
              </a:rPr>
              <a:t>практичний психолог СЗОШ №22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Якименко В.Д. </a:t>
            </a:r>
          </a:p>
          <a:p>
            <a:r>
              <a:rPr lang="uk-UA" sz="2400" b="1" dirty="0" smtClean="0">
                <a:latin typeface="Gabriola" pitchFamily="82" charset="0"/>
              </a:rPr>
              <a:t>практичний психолог ЗОШ №31</a:t>
            </a:r>
          </a:p>
          <a:p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Горбатюк О.О.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4824536" cy="329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uk-UA" sz="36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Медіація</a:t>
            </a: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mediation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посередництво)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algn="just">
              <a:lnSpc>
                <a:spcPct val="13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альтернативного врегулювання суперечностей, метод їх вирішення із залученням посередника (медіатора), який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5" l="0" r="100000">
                        <a14:foregroundMark x1="12041" y1="45202" x2="12041" y2="45202"/>
                        <a14:foregroundMark x1="15918" y1="18687" x2="15918" y2="18687"/>
                        <a14:foregroundMark x1="14898" y1="72222" x2="14898" y2="72222"/>
                        <a14:foregroundMark x1="21224" y1="96212" x2="21224" y2="96212"/>
                        <a14:foregroundMark x1="6122" y1="90909" x2="6122" y2="90909"/>
                        <a14:foregroundMark x1="18776" y1="12626" x2="18776" y2="12626"/>
                        <a14:foregroundMark x1="60204" y1="95455" x2="60204" y2="95455"/>
                        <a14:foregroundMark x1="39388" y1="96717" x2="39388" y2="96717"/>
                        <a14:foregroundMark x1="16939" y1="81566" x2="16939" y2="81566"/>
                        <a14:foregroundMark x1="16327" y1="63131" x2="16327" y2="63131"/>
                        <a14:foregroundMark x1="14490" y1="42172" x2="14490" y2="42172"/>
                        <a14:foregroundMark x1="27551" y1="96717" x2="27551" y2="967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25" y="404664"/>
            <a:ext cx="3988863" cy="3312368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437456" y="3796122"/>
            <a:ext cx="795096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сторонам конфлікту налагодити процес комунікації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проаналізувати конфліктну ситуацію таким чином, щоб вони самі змогли обрати той варіант вирішення, який би задовольняв інтереси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потреби усіх учасників конфлікту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16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913" b="97816" l="2057" r="985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723">
            <a:off x="3863442" y="3358438"/>
            <a:ext cx="5184576" cy="3379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260648"/>
            <a:ext cx="7776864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sz="3600" b="1" i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</a:t>
            </a:r>
            <a:r>
              <a:rPr lang="uk-UA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відновна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практика, що сприяє залученню до вирішення проблеми усіх зацікавлених осіб та забезпечує їх активну участь у обговорення ситуації та прийнятті рішень. Головною особливістю Кола є те, що кожен з учасників має можливість висловити власний погляд 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бути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3356992"/>
            <a:ext cx="3600400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почутим іншими членами Кола завдяки процедурі, що забезпечує 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рівність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усіх учасників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5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4950" y="580139"/>
            <a:ext cx="5699217" cy="1175635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Мовник/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Братина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завжди рухається по Колу за годинниковою стрілкою («за сонцем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»).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5157192"/>
            <a:ext cx="8352928" cy="115212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Мовник продовжує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рухатися по Колу доти, доки є учасники, які бажають висловитися стосовно теми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дискусії.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38586" y="4077072"/>
            <a:ext cx="6894766" cy="1061686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Жоден з учасників не має право висловитися та піти, доки Коло не завершилося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2909455"/>
            <a:ext cx="8172908" cy="115212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Коли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Мовник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потрапив до учасника в руки, а він не має, що сказати,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Мовник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передається далі по Колу, а учасник має право зберігати мовчання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27584" y="1755774"/>
            <a:ext cx="7488832" cy="109551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Говорити має право тільки той, хто тримає в руках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Мовник.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rot="558104">
            <a:off x="5776528" y="478205"/>
            <a:ext cx="3276364" cy="967904"/>
          </a:xfrm>
          <a:prstGeom prst="roundRect">
            <a:avLst/>
          </a:prstGeom>
          <a:ln w="63500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i="1" dirty="0"/>
              <a:t>Правила </a:t>
            </a:r>
            <a:r>
              <a:rPr lang="uk-UA" sz="3200" b="1" i="1" dirty="0" smtClean="0"/>
              <a:t>Кола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920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90549" y="300971"/>
            <a:ext cx="2769483" cy="204790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 цінностей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520" y="2204864"/>
            <a:ext cx="2880320" cy="20162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Тематичне Коло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63688" y="4098451"/>
            <a:ext cx="3384376" cy="23762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Коло, що проводиться на батьківських зборах</a:t>
            </a:r>
            <a:endParaRPr lang="ru-RU" sz="28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084168" y="2495993"/>
            <a:ext cx="2808312" cy="217852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 прийняття рішень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76056" y="267390"/>
            <a:ext cx="2952328" cy="208951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 вирішення проблем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74078" y="4674515"/>
            <a:ext cx="2556284" cy="1800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Коло зцілення</a:t>
            </a:r>
            <a:endParaRPr lang="ru-RU" sz="32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2478119"/>
            <a:ext cx="3306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Класифікація Кіл</a:t>
            </a:r>
            <a:endParaRPr lang="ru-RU" sz="40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56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248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Tamerlan1s</dc:creator>
  <cp:lastModifiedBy>Пользователь Windows</cp:lastModifiedBy>
  <cp:revision>10</cp:revision>
  <cp:lastPrinted>2018-01-09T18:24:35Z</cp:lastPrinted>
  <dcterms:created xsi:type="dcterms:W3CDTF">2018-01-09T16:55:31Z</dcterms:created>
  <dcterms:modified xsi:type="dcterms:W3CDTF">2018-01-09T18:30:27Z</dcterms:modified>
</cp:coreProperties>
</file>