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57;&#1090;&#1074;&#1086;&#1088;&#1077;&#1085;&#1085;&#1103;%20&#1084;&#1091;&#1083;&#1100;&#1090;&#1080;&#1084;&#1077;&#1076;&#1110;&#1081;&#1085;&#1086;&#1111;%20&#1087;&#1088;&#1077;&#1079;&#1077;&#1085;&#1090;&#1072;&#1094;&#1110;&#1111;.mp4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14300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Дидактичні презентації та сучасні відеоролики як основний спосіб застосування наочності на уроках Технологій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57688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57688"/>
            <a:ext cx="29051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4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324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3021"/>
            <a:ext cx="6124997" cy="408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60" y="1972085"/>
            <a:ext cx="2737636" cy="410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46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8"/>
          <a:stretch/>
        </p:blipFill>
        <p:spPr bwMode="auto">
          <a:xfrm>
            <a:off x="224344" y="188640"/>
            <a:ext cx="874014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3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¼ÑÐ»ÑÑÐ¸Ð¼ÐµÐ´ÑÐ¹Ð½Ñ ÑÐµÑÐ½Ð¾Ð»Ð¾Ð³ÑÑ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68" r="1744" b="3586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0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Ð°ÑÑÐ¸Ð½ÐºÐ¸ Ð¿Ð¾ Ð·Ð°Ð¿ÑÐ¾ÑÑ Ð¼ÑÐ»ÑÑÐ¸Ð¼ÐµÐ´ÑÐ¹Ð½Ð° Ð¿ÑÐµÐ·ÐµÐ½ÑÐ°ÑÑ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0" y="84322"/>
            <a:ext cx="8920786" cy="668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5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¿ÐµÑÐµÐ²Ð°Ð³Ð¸ Ð¼ÑÐ»ÑÑÐ¸Ð¼ÐµÐ´ÑÐ¹Ð½Ð° Ð¿ÑÐµÐ·ÐµÐ½ÑÐ°ÑÑ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6" y="173863"/>
            <a:ext cx="8838792" cy="64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648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/>
              <a:t>Загальні вимоги та правила складання мультимедійної презентації</a:t>
            </a:r>
            <a:endParaRPr lang="ru-RU" sz="3600" dirty="0"/>
          </a:p>
        </p:txBody>
      </p:sp>
      <p:pic>
        <p:nvPicPr>
          <p:cNvPr id="6146" name="Picture 2" descr="ÐÐ°ÑÑÐ¸Ð½ÐºÐ¸ Ð¿Ð¾ Ð·Ð°Ð¿ÑÐ¾ÑÑ Ð¼ÑÐ»ÑÑÐ¸Ð¼ÐµÐ´ÑÐ¹Ð½Ð° Ð¿ÑÐµÐ·ÐµÐ½ÑÐ°ÑÑÑ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53963"/>
            <a:ext cx="452621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73" y="332656"/>
            <a:ext cx="77978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54" y="2708920"/>
            <a:ext cx="438943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3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395536" y="116632"/>
            <a:ext cx="8384485" cy="1229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065" marR="5080" indent="0" algn="ctr">
              <a:spcBef>
                <a:spcPts val="95"/>
              </a:spcBef>
              <a:buNone/>
            </a:pPr>
            <a:r>
              <a:rPr lang="uk-UA" sz="3950" spc="-150" dirty="0" smtClean="0"/>
              <a:t>Психологічно-педагогічна доцільність  </a:t>
            </a:r>
            <a:r>
              <a:rPr lang="uk-UA" sz="3950" spc="-155" dirty="0" smtClean="0"/>
              <a:t>використання</a:t>
            </a:r>
            <a:r>
              <a:rPr lang="uk-UA" sz="3950" spc="-215" dirty="0" smtClean="0"/>
              <a:t> </a:t>
            </a:r>
            <a:r>
              <a:rPr lang="uk-UA" sz="3950" spc="-125" dirty="0" smtClean="0"/>
              <a:t>відео</a:t>
            </a:r>
            <a:endParaRPr lang="uk-UA" sz="395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7" y="1628800"/>
            <a:ext cx="831138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2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</TotalTime>
  <Words>24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Дидактичні презентації та сучасні відеоролики як основний спосіб застосування наочності на уроках Технологій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Загальні вимоги та правила складання мультимедійної презентації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Дидактичні презентації та сучасні відеоролики як основний спосіб застосування наочності на уроках Технологій</dc:title>
  <dc:creator>Сергей</dc:creator>
  <cp:lastModifiedBy>Пользователь Windows</cp:lastModifiedBy>
  <cp:revision>6</cp:revision>
  <dcterms:created xsi:type="dcterms:W3CDTF">2018-11-27T13:38:55Z</dcterms:created>
  <dcterms:modified xsi:type="dcterms:W3CDTF">2018-12-02T19:49:27Z</dcterms:modified>
</cp:coreProperties>
</file>