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1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17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5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8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13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32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2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5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04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9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5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FA7FC-5888-4153-84E2-B0FDC3BB49D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A46B-6D49-4F72-A35A-40D5183BE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83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2483768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кутник 6"/>
          <p:cNvSpPr/>
          <p:nvPr/>
        </p:nvSpPr>
        <p:spPr>
          <a:xfrm>
            <a:off x="0" y="3456384"/>
            <a:ext cx="2483768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кутник 9"/>
          <p:cNvSpPr/>
          <p:nvPr/>
        </p:nvSpPr>
        <p:spPr>
          <a:xfrm>
            <a:off x="2520280" y="1728192"/>
            <a:ext cx="2483768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кутник 11"/>
          <p:cNvSpPr/>
          <p:nvPr/>
        </p:nvSpPr>
        <p:spPr>
          <a:xfrm>
            <a:off x="2520280" y="5184576"/>
            <a:ext cx="2483768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кутник 12"/>
          <p:cNvSpPr/>
          <p:nvPr/>
        </p:nvSpPr>
        <p:spPr>
          <a:xfrm>
            <a:off x="5040560" y="0"/>
            <a:ext cx="2483768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кутник 14"/>
          <p:cNvSpPr/>
          <p:nvPr/>
        </p:nvSpPr>
        <p:spPr>
          <a:xfrm>
            <a:off x="5040560" y="3456384"/>
            <a:ext cx="2483768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кутник 17"/>
          <p:cNvSpPr/>
          <p:nvPr/>
        </p:nvSpPr>
        <p:spPr>
          <a:xfrm>
            <a:off x="7560840" y="1728192"/>
            <a:ext cx="1583160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кутник 19"/>
          <p:cNvSpPr/>
          <p:nvPr/>
        </p:nvSpPr>
        <p:spPr>
          <a:xfrm>
            <a:off x="7560840" y="5184576"/>
            <a:ext cx="1583160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Картинки по запросу chemistry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41" y="181945"/>
            <a:ext cx="1927085" cy="133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6" y="2060848"/>
            <a:ext cx="1394320" cy="120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physics png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360" y="9431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Світлина від Освіта міста Чернівці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9" t="9228" r="12118" b="14890"/>
          <a:stretch/>
        </p:blipFill>
        <p:spPr bwMode="auto">
          <a:xfrm>
            <a:off x="7560840" y="52543"/>
            <a:ext cx="1577614" cy="158574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Картинки по запросу literature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16" y="5241477"/>
            <a:ext cx="1487935" cy="148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Картинки по запросу biology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356" y="530120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Похожее изображение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540206"/>
            <a:ext cx="1533164" cy="153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Похожее изображение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432" y="1994148"/>
            <a:ext cx="1340024" cy="13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Картинки по запросу computer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812" y="5469951"/>
            <a:ext cx="1994704" cy="124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Округлений прямокутник 36"/>
          <p:cNvSpPr/>
          <p:nvPr/>
        </p:nvSpPr>
        <p:spPr>
          <a:xfrm>
            <a:off x="1331640" y="116632"/>
            <a:ext cx="5976664" cy="59815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ІІ </a:t>
            </a:r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віртуальна науково-практична конференція «Талант  та елітарність»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54" name="Picture 30" descr="Картинки по запросу mathematics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096" y="2041272"/>
            <a:ext cx="1074648" cy="107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Округлений прямокутник 35"/>
          <p:cNvSpPr/>
          <p:nvPr/>
        </p:nvSpPr>
        <p:spPr>
          <a:xfrm>
            <a:off x="5526360" y="4941168"/>
            <a:ext cx="3457328" cy="833282"/>
          </a:xfrm>
          <a:prstGeom prst="roundRect">
            <a:avLst/>
          </a:prstGeom>
          <a:solidFill>
            <a:schemeClr val="accent6">
              <a:lumMod val="40000"/>
              <a:lumOff val="60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Інформація про автора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9" name="Picture 2" descr="Картинки по запросу math 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03525" y="3734881"/>
            <a:ext cx="1917277" cy="120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Округлений прямокутник 20"/>
          <p:cNvSpPr/>
          <p:nvPr/>
        </p:nvSpPr>
        <p:spPr>
          <a:xfrm>
            <a:off x="1547664" y="2636912"/>
            <a:ext cx="6156684" cy="1296144"/>
          </a:xfrm>
          <a:prstGeom prst="roundRect">
            <a:avLst/>
          </a:prstGeom>
          <a:solidFill>
            <a:schemeClr val="accent6">
              <a:lumMod val="40000"/>
              <a:lumOff val="60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НАЗВА РОБОТИ</a:t>
            </a:r>
          </a:p>
          <a:p>
            <a:pPr algn="ctr"/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(назва секції)</a:t>
            </a:r>
            <a:endParaRPr lang="ru-RU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1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увати 7"/>
          <p:cNvGrpSpPr/>
          <p:nvPr/>
        </p:nvGrpSpPr>
        <p:grpSpPr>
          <a:xfrm>
            <a:off x="0" y="0"/>
            <a:ext cx="9144000" cy="6885384"/>
            <a:chOff x="0" y="0"/>
            <a:chExt cx="9144000" cy="6885384"/>
          </a:xfrm>
        </p:grpSpPr>
        <p:grpSp>
          <p:nvGrpSpPr>
            <p:cNvPr id="5" name="Групувати 4"/>
            <p:cNvGrpSpPr/>
            <p:nvPr/>
          </p:nvGrpSpPr>
          <p:grpSpPr>
            <a:xfrm>
              <a:off x="0" y="0"/>
              <a:ext cx="9144000" cy="6885384"/>
              <a:chOff x="0" y="0"/>
              <a:chExt cx="9144000" cy="6885384"/>
            </a:xfrm>
          </p:grpSpPr>
          <p:sp>
            <p:nvSpPr>
              <p:cNvPr id="4" name="Прямокутник 3"/>
              <p:cNvSpPr/>
              <p:nvPr/>
            </p:nvSpPr>
            <p:spPr>
              <a:xfrm>
                <a:off x="0" y="0"/>
                <a:ext cx="2483768" cy="17008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рямокутник 6"/>
              <p:cNvSpPr/>
              <p:nvPr/>
            </p:nvSpPr>
            <p:spPr>
              <a:xfrm>
                <a:off x="0" y="3456384"/>
                <a:ext cx="2483768" cy="17008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кутник 9"/>
              <p:cNvSpPr/>
              <p:nvPr/>
            </p:nvSpPr>
            <p:spPr>
              <a:xfrm>
                <a:off x="2520280" y="1728192"/>
                <a:ext cx="2483768" cy="17008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кутник 11"/>
              <p:cNvSpPr/>
              <p:nvPr/>
            </p:nvSpPr>
            <p:spPr>
              <a:xfrm>
                <a:off x="2520280" y="5184576"/>
                <a:ext cx="2483768" cy="17008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кутник 12"/>
              <p:cNvSpPr/>
              <p:nvPr/>
            </p:nvSpPr>
            <p:spPr>
              <a:xfrm>
                <a:off x="5040560" y="0"/>
                <a:ext cx="2483768" cy="17008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кутник 14"/>
              <p:cNvSpPr/>
              <p:nvPr/>
            </p:nvSpPr>
            <p:spPr>
              <a:xfrm>
                <a:off x="5040560" y="3456384"/>
                <a:ext cx="2483768" cy="17008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кутник 17"/>
              <p:cNvSpPr/>
              <p:nvPr/>
            </p:nvSpPr>
            <p:spPr>
              <a:xfrm>
                <a:off x="7560840" y="1728192"/>
                <a:ext cx="1583160" cy="17008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кутник 19"/>
              <p:cNvSpPr/>
              <p:nvPr/>
            </p:nvSpPr>
            <p:spPr>
              <a:xfrm>
                <a:off x="7560840" y="5184576"/>
                <a:ext cx="1583160" cy="17008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Прямокутник 5"/>
            <p:cNvSpPr/>
            <p:nvPr/>
          </p:nvSpPr>
          <p:spPr>
            <a:xfrm>
              <a:off x="395536" y="332656"/>
              <a:ext cx="8352928" cy="619268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Округлений прямокутник 20"/>
          <p:cNvSpPr/>
          <p:nvPr/>
        </p:nvSpPr>
        <p:spPr>
          <a:xfrm>
            <a:off x="1331640" y="94541"/>
            <a:ext cx="6624736" cy="23811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ІІ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віртуальна науково-практична конференція «Талант та елітарність»</a:t>
            </a:r>
            <a:endParaRPr lang="ru-RU" sz="1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1331640" y="6525344"/>
            <a:ext cx="6624736" cy="238115"/>
          </a:xfrm>
          <a:prstGeom prst="roundRect">
            <a:avLst/>
          </a:prstGeom>
          <a:solidFill>
            <a:schemeClr val="accent6">
              <a:lumMod val="40000"/>
              <a:lumOff val="60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Чернівці –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2019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рік</a:t>
            </a:r>
            <a:endParaRPr lang="ru-RU" sz="1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827584" y="1196752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6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31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Yuoga500</dc:creator>
  <cp:lastModifiedBy>Admin</cp:lastModifiedBy>
  <cp:revision>13</cp:revision>
  <dcterms:created xsi:type="dcterms:W3CDTF">2018-01-22T06:51:55Z</dcterms:created>
  <dcterms:modified xsi:type="dcterms:W3CDTF">2019-01-25T13:49:46Z</dcterms:modified>
</cp:coreProperties>
</file>