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76" r:id="rId8"/>
    <p:sldId id="267" r:id="rId9"/>
    <p:sldId id="274" r:id="rId10"/>
    <p:sldId id="275" r:id="rId11"/>
    <p:sldId id="264" r:id="rId12"/>
    <p:sldId id="263" r:id="rId13"/>
    <p:sldId id="261" r:id="rId14"/>
    <p:sldId id="268" r:id="rId15"/>
    <p:sldId id="266" r:id="rId16"/>
    <p:sldId id="265" r:id="rId17"/>
    <p:sldId id="271" r:id="rId18"/>
    <p:sldId id="269" r:id="rId19"/>
    <p:sldId id="270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2" autoAdjust="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6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09.01.2018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7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8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7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b="45945"/>
          <a:stretch>
            <a:fillRect/>
          </a:stretch>
        </p:blipFill>
        <p:spPr bwMode="auto">
          <a:xfrm>
            <a:off x="-19334" y="26158"/>
            <a:ext cx="9144000" cy="1447800"/>
          </a:xfrm>
          <a:prstGeom prst="rect">
            <a:avLst/>
          </a:prstGeom>
          <a:noFill/>
          <a:effectLst>
            <a:softEdge rad="635000"/>
          </a:effectLst>
        </p:spPr>
      </p:pic>
      <p:grpSp>
        <p:nvGrpSpPr>
          <p:cNvPr id="10" name="Группа 9"/>
          <p:cNvGrpSpPr/>
          <p:nvPr/>
        </p:nvGrpSpPr>
        <p:grpSpPr>
          <a:xfrm>
            <a:off x="-1" y="4286256"/>
            <a:ext cx="3075691" cy="2571744"/>
            <a:chOff x="-1" y="4286256"/>
            <a:chExt cx="3075691" cy="2571744"/>
          </a:xfrm>
        </p:grpSpPr>
        <p:pic>
          <p:nvPicPr>
            <p:cNvPr id="7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3" cstate="print"/>
            <a:srcRect t="31723" b="25225"/>
            <a:stretch>
              <a:fillRect/>
            </a:stretch>
          </p:blipFill>
          <p:spPr bwMode="auto">
            <a:xfrm>
              <a:off x="-1" y="6215082"/>
              <a:ext cx="3075691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4" cstate="print"/>
            <a:srcRect t="31723" b="25225"/>
            <a:stretch>
              <a:fillRect/>
            </a:stretch>
          </p:blipFill>
          <p:spPr bwMode="auto">
            <a:xfrm rot="5400000">
              <a:off x="-964413" y="5250669"/>
              <a:ext cx="2571744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14" name="Группа 13"/>
          <p:cNvGrpSpPr/>
          <p:nvPr/>
        </p:nvGrpSpPr>
        <p:grpSpPr>
          <a:xfrm flipH="1">
            <a:off x="6215074" y="4286256"/>
            <a:ext cx="2928926" cy="2571744"/>
            <a:chOff x="-1" y="4286256"/>
            <a:chExt cx="3075691" cy="2571744"/>
          </a:xfrm>
        </p:grpSpPr>
        <p:pic>
          <p:nvPicPr>
            <p:cNvPr id="15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5" cstate="print"/>
            <a:srcRect t="31723" b="25225"/>
            <a:stretch>
              <a:fillRect/>
            </a:stretch>
          </p:blipFill>
          <p:spPr bwMode="auto">
            <a:xfrm>
              <a:off x="-1" y="6215082"/>
              <a:ext cx="3075691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6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6" cstate="print"/>
            <a:srcRect t="31723" b="25225"/>
            <a:stretch>
              <a:fillRect/>
            </a:stretch>
          </p:blipFill>
          <p:spPr bwMode="auto">
            <a:xfrm rot="5400000">
              <a:off x="-964413" y="5250669"/>
              <a:ext cx="2571744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13" name="Прямоугольник 12"/>
          <p:cNvSpPr/>
          <p:nvPr/>
        </p:nvSpPr>
        <p:spPr>
          <a:xfrm>
            <a:off x="3276390" y="1166884"/>
            <a:ext cx="5675794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ФОТОЗВІТ</a:t>
            </a:r>
            <a:r>
              <a:rPr lang="ru-RU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ВИКОНАННЯ ДОМАШНЬОГО ПРОЕКТУ</a:t>
            </a:r>
          </a:p>
          <a:p>
            <a:pPr algn="ctr"/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ВИГОТОВЛЕННЯ </a:t>
            </a:r>
          </a:p>
          <a:p>
            <a:pPr algn="ctr"/>
            <a:r>
              <a:rPr lang="uk-UA" sz="3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«БРЕЛКА ДЛЯ КЛЮЧІВ</a:t>
            </a:r>
            <a:r>
              <a:rPr lang="uk-UA" sz="3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3200" b="1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1832" y="4364906"/>
            <a:ext cx="51017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2000" b="1" dirty="0" smtClean="0"/>
              <a:t>Виконав учень 9 класу</a:t>
            </a:r>
          </a:p>
          <a:p>
            <a:pPr algn="r"/>
            <a:r>
              <a:rPr lang="uk-UA" sz="2000" b="1" dirty="0" smtClean="0"/>
              <a:t>Чернівецької </a:t>
            </a:r>
            <a:endParaRPr lang="en-US" sz="2000" b="1" dirty="0" smtClean="0"/>
          </a:p>
          <a:p>
            <a:pPr algn="r"/>
            <a:r>
              <a:rPr lang="uk-UA" sz="2000" b="1" dirty="0" smtClean="0"/>
              <a:t>загальноосвітньої школи </a:t>
            </a:r>
            <a:r>
              <a:rPr lang="uk-UA" sz="2000" b="1" dirty="0"/>
              <a:t>І</a:t>
            </a:r>
            <a:r>
              <a:rPr lang="uk-UA" sz="2000" b="1" dirty="0" smtClean="0"/>
              <a:t>-ІІІ ступенів №16</a:t>
            </a:r>
          </a:p>
          <a:p>
            <a:pPr algn="r"/>
            <a:r>
              <a:rPr lang="uk-UA" sz="2000" b="1" dirty="0" smtClean="0"/>
              <a:t>Чернівецької міської ради:</a:t>
            </a:r>
          </a:p>
          <a:p>
            <a:pPr algn="r"/>
            <a:r>
              <a:rPr lang="uk-UA" sz="2800" b="1" i="1" dirty="0" smtClean="0">
                <a:solidFill>
                  <a:srgbClr val="7030A0"/>
                </a:solidFill>
                <a:latin typeface="Cambria" pitchFamily="18" charset="0"/>
              </a:rPr>
              <a:t>Філатов Максим Сергійович</a:t>
            </a:r>
            <a:endParaRPr lang="ru-RU" sz="2800" b="1" i="1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68" y="1473957"/>
            <a:ext cx="3019231" cy="4025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90582" y="1126866"/>
            <a:ext cx="6105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виготовлення: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3940" y="1629688"/>
            <a:ext cx="7619778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Кручення деталі виробу з конструкційного матеріалу </a:t>
            </a:r>
          </a:p>
          <a:p>
            <a:pPr algn="ctr"/>
            <a:r>
              <a:rPr lang="uk-UA" sz="2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(дроту) </a:t>
            </a:r>
          </a:p>
          <a:p>
            <a:pPr algn="ctr"/>
            <a:r>
              <a:rPr lang="uk-UA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(інструмент – круглогубці, оправка)</a:t>
            </a:r>
            <a:endParaRPr lang="uk-UA" sz="20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D:\Сергей\Pictures\Saved Pictures\Олімпіада\20180109_095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641" y="3252220"/>
            <a:ext cx="3870069" cy="2902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Сергей\Pictures\Saved Pictures\Олімпіада\20180109_095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21641" y="3263594"/>
            <a:ext cx="3870067" cy="2902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7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90582" y="1126866"/>
            <a:ext cx="6105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виготовлення: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6313" y="1629688"/>
            <a:ext cx="41350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Попереднє складання</a:t>
            </a:r>
            <a:endParaRPr lang="uk-UA" sz="28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D:\Сергей\Pictures\Saved Pictures\Олімпіада\20180104_1154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0"/>
          <a:stretch/>
        </p:blipFill>
        <p:spPr bwMode="auto">
          <a:xfrm>
            <a:off x="5867400" y="4168950"/>
            <a:ext cx="2965816" cy="20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Сергей\Pictures\Saved Pictures\Олімпіада\IMG-132148b2c6d385aa551078d04924bcd5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1" y="2214463"/>
            <a:ext cx="2968217" cy="20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Сергей\Pictures\Saved Pictures\Олімпіада\IMG-5000bf0e315a66a15abe36c425c9d96f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49" y="4302463"/>
            <a:ext cx="2966118" cy="20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Сергей\Pictures\Saved Pictures\Олімпіада\IMG-24e549918d8c4f3d0d6c8c5a19c38527-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34" y="2214463"/>
            <a:ext cx="2965816" cy="20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32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90582" y="1126866"/>
            <a:ext cx="6105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виготовлення: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8232" y="1629688"/>
            <a:ext cx="62311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Шліфування та зачищування деталей виробу</a:t>
            </a:r>
          </a:p>
          <a:p>
            <a:pPr algn="ctr"/>
            <a:r>
              <a:rPr lang="uk-UA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(інструмент </a:t>
            </a:r>
            <a:r>
              <a:rPr lang="uk-UA" sz="20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шліфувальний папір, </a:t>
            </a:r>
            <a:r>
              <a:rPr lang="uk-UA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надфілі)</a:t>
            </a:r>
            <a:endParaRPr lang="uk-UA" sz="20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 descr="D:\Сергей\Pictures\Saved Pictures\Олімпіада\IMG-e07d2f2e94ce2eb25706fbdb984359ef-V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5" t="13411" b="3722"/>
          <a:stretch/>
        </p:blipFill>
        <p:spPr bwMode="auto">
          <a:xfrm>
            <a:off x="304800" y="2453010"/>
            <a:ext cx="2770889" cy="3637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Сергей\Pictures\Saved Pictures\Олімпіада\20180109_1003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55365"/>
            <a:ext cx="3150992" cy="2363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Сергей\Pictures\Saved Pictures\Олімпіада\20180109_1004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95" y="2459834"/>
            <a:ext cx="3141894" cy="2356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8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90582" y="1126866"/>
            <a:ext cx="6105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виготовлення: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5214" y="1629688"/>
            <a:ext cx="79172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Перенесення малюнків шаблонів </a:t>
            </a:r>
          </a:p>
          <a:p>
            <a:pPr algn="ctr"/>
            <a:r>
              <a:rPr lang="uk-UA" sz="2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конструкційний матеріал (фанеру) - метод копіювання</a:t>
            </a:r>
            <a:endParaRPr lang="uk-UA" sz="2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D:\Сергей\Pictures\Saved Pictures\Олімпіада\20180109_1007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3" y="2743200"/>
            <a:ext cx="4135887" cy="3101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Сергей\Pictures\Saved Pictures\Олімпіада\20180109_1007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63" y="2743200"/>
            <a:ext cx="4135885" cy="3101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90582" y="1126866"/>
            <a:ext cx="6105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виготовлення: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9411" y="1629688"/>
            <a:ext cx="71488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Випалювання візерунків випалювачем</a:t>
            </a:r>
            <a:endParaRPr lang="uk-UA" sz="28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D:\Сергей\Pictures\Saved Pictures\Олімпіада\20180104_1243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87" y="2240620"/>
            <a:ext cx="5389702" cy="4042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90582" y="1126866"/>
            <a:ext cx="6105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виготовлення: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38" y="1785833"/>
            <a:ext cx="6858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Оздоблення </a:t>
            </a:r>
            <a:r>
              <a:rPr lang="uk-UA" sz="32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виробу </a:t>
            </a:r>
            <a:r>
              <a:rPr lang="uk-UA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(вишивкою)</a:t>
            </a:r>
            <a:endParaRPr lang="uk-UA" sz="32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D:\Сергей\Pictures\Saved Pictures\Олімпіада\20180104_1140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b="7093"/>
          <a:stretch/>
        </p:blipFill>
        <p:spPr bwMode="auto">
          <a:xfrm>
            <a:off x="692837" y="2514600"/>
            <a:ext cx="3879163" cy="3132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Сергей\Pictures\Saved Pictures\Олімпіада\20180104_1141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879162" cy="3132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4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90582" y="1126866"/>
            <a:ext cx="6105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виготовлення: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8212" y="1629688"/>
            <a:ext cx="66912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Склеювання та остаточне складання</a:t>
            </a:r>
            <a:endParaRPr lang="uk-UA" sz="28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 descr="D:\Сергей\Pictures\Saved Pictures\Олімпіада\20180109_1116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47" y="2214462"/>
            <a:ext cx="5276984" cy="3957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1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90582" y="1126866"/>
            <a:ext cx="6105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виготовлення: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153" y="1629688"/>
            <a:ext cx="7793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Розмальовування і лакування виробу</a:t>
            </a:r>
            <a:endParaRPr lang="uk-UA" sz="32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D:\Сергей\Pictures\Saved Pictures\Олімпіада\20180104_1241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92969" y="2580819"/>
            <a:ext cx="3962400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Сергей\Pictures\Saved Pictures\Олімпіада\20180109_1117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53" y="2630230"/>
            <a:ext cx="4338636" cy="325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4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37783" y="1126866"/>
            <a:ext cx="7611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Очікуваний результат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uk-U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D:\Сергей\Pictures\Saved Pictures\Олімпіада\20180109_0953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12219" r="19355"/>
          <a:stretch/>
        </p:blipFill>
        <p:spPr bwMode="auto">
          <a:xfrm rot="5400000">
            <a:off x="-79606" y="2491849"/>
            <a:ext cx="4102879" cy="3486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Сергей\Pictures\Saved Pictures\Олімпіада\20180109_0954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83642"/>
            <a:ext cx="2371676" cy="1778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Сергей\Pictures\Saved Pictures\Олімпіада\20180109_0954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05324"/>
            <a:ext cx="2371676" cy="1778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Сергей\Pictures\Saved Pictures\Олімпіада\20180109_0954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45704"/>
            <a:ext cx="2371676" cy="17787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2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90582" y="1126866"/>
            <a:ext cx="6105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виготовлення: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8069" y="1629688"/>
            <a:ext cx="50715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Практичне застосування</a:t>
            </a:r>
            <a:endParaRPr lang="uk-UA" sz="36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2" name="Picture 2" descr="D:\Сергей\Pictures\Saved Pictures\Олімпіада\20180109_124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7103"/>
            <a:ext cx="4706891" cy="3530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Сергей\Pictures\Saved Pictures\Олімпіада\20180109_1250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32458" y="2777561"/>
            <a:ext cx="4012336" cy="3009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1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90581" y="1006326"/>
            <a:ext cx="6105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виготовлення: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686" y="1652657"/>
            <a:ext cx="8801119" cy="5078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7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Пошук необхідної інформації</a:t>
            </a:r>
            <a:r>
              <a:rPr lang="en-US" sz="27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7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 розробка ескізу виробу</a:t>
            </a:r>
            <a:endParaRPr lang="uk-UA" sz="27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D:\Сергей\Pictures\Saved Pictures\Олімпіада\20180109_0943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147658"/>
            <a:ext cx="2652714" cy="1989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Сергей\Pictures\Saved Pictures\Олімпіада\20180109_0944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6" y="4124365"/>
            <a:ext cx="2649518" cy="1987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Сергей\Pictures\Saved Pictures\Олімпіада\20180109_0945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92" y="4108623"/>
            <a:ext cx="2670506" cy="2002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Сергей\Pictures\Saved Pictures\Олімпіада\20180109_0950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84" y="2147657"/>
            <a:ext cx="2635610" cy="1976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0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79849" y="1126866"/>
            <a:ext cx="59272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Рекламою </a:t>
            </a:r>
          </a:p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мого виробу є такі рядки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04800" y="2551837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Вирішив брелок для ключів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подарувати,</a:t>
            </a:r>
            <a:endParaRPr lang="uk-UA" sz="2000" b="1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Забудькуватим, щоб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Вам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не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бути.</a:t>
            </a:r>
            <a:endParaRPr lang="uk-UA" sz="2000" b="1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Ключ прикріпивши на брелок,</a:t>
            </a:r>
          </a:p>
          <a:p>
            <a:pPr algn="ctr">
              <a:lnSpc>
                <a:spcPct val="200000"/>
              </a:lnSpc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І повісивши в куток,</a:t>
            </a:r>
          </a:p>
          <a:p>
            <a:pPr algn="ctr">
              <a:lnSpc>
                <a:spcPct val="200000"/>
              </a:lnSpc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Про мене частіше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згадуйте,</a:t>
            </a:r>
            <a:endParaRPr lang="uk-UA" sz="2000" b="1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Та ключі не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забувайте!</a:t>
            </a:r>
            <a:endParaRPr lang="uk-UA" sz="20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90582" y="1126866"/>
            <a:ext cx="6105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виготовлення: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9614" y="1629688"/>
            <a:ext cx="77684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Підбір конструкційного матеріалу</a:t>
            </a:r>
            <a:endParaRPr lang="uk-UA" sz="40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D:\Сергей\Pictures\Saved Pictures\Олімпіада\20180104_1231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8557"/>
          <a:stretch/>
        </p:blipFill>
        <p:spPr bwMode="auto">
          <a:xfrm>
            <a:off x="6203391" y="2569591"/>
            <a:ext cx="2805525" cy="3248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Сергей\Pictures\Saved Pictures\Олімпіада\20180104_1231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8" r="20881"/>
          <a:stretch/>
        </p:blipFill>
        <p:spPr bwMode="auto">
          <a:xfrm>
            <a:off x="286712" y="2569591"/>
            <a:ext cx="2713652" cy="3248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Сергей\Pictures\Saved Pictures\Олімпіада\20180104_12313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0" r="18343"/>
          <a:stretch/>
        </p:blipFill>
        <p:spPr bwMode="auto">
          <a:xfrm>
            <a:off x="3247583" y="2522491"/>
            <a:ext cx="2791709" cy="3342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0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90583" y="947210"/>
            <a:ext cx="6105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виготовлення: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5097" y="1450032"/>
            <a:ext cx="5837431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Розмічання заготовок деталей виробу </a:t>
            </a:r>
          </a:p>
          <a:p>
            <a:pPr algn="ctr"/>
            <a:r>
              <a:rPr lang="uk-UA" sz="28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uk-UA" sz="20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інструмент – дерев</a:t>
            </a:r>
            <a:r>
              <a:rPr lang="en-US" sz="20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sz="20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яний кутник, лінійка, олівець)</a:t>
            </a:r>
            <a:endParaRPr lang="uk-UA" sz="20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76573"/>
            <a:ext cx="42672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Сергей\Pictures\Saved Pictures\Олімпіада\20180104_123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62" y="2819400"/>
            <a:ext cx="4239048" cy="3179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90582" y="1126866"/>
            <a:ext cx="6105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виготовлення: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558" y="1629688"/>
            <a:ext cx="89185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Розпилювання конструкційного матеріалу (фанери) на заготовки</a:t>
            </a:r>
          </a:p>
          <a:p>
            <a:pPr algn="ctr"/>
            <a:r>
              <a:rPr lang="uk-UA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(інструмент – ножівка по дереву)</a:t>
            </a:r>
            <a:endParaRPr lang="uk-UA" sz="20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D:\Сергей\Pictures\Saved Pictures\Олімпіада\20180104_1235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11363" y="2730250"/>
            <a:ext cx="3884920" cy="3227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90582" y="1126866"/>
            <a:ext cx="6105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виготовлення: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414" y="1629688"/>
            <a:ext cx="8212826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Випилювання деталей виробу з конструкційного матеріалу </a:t>
            </a:r>
          </a:p>
          <a:p>
            <a:pPr algn="ctr"/>
            <a:r>
              <a:rPr lang="uk-UA" sz="2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(фанери) </a:t>
            </a:r>
          </a:p>
          <a:p>
            <a:pPr algn="ctr"/>
            <a:r>
              <a:rPr lang="uk-UA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(інструмент – лобзик для ручного випилювання)</a:t>
            </a:r>
            <a:endParaRPr lang="uk-UA" sz="20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D:\Сергей\Pictures\Saved Pictures\Олімпіада\20180104_1237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9104" y="2904918"/>
            <a:ext cx="3390900" cy="3067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Сергей\Pictures\Saved Pictures\Олімпіада\IMG-7a69062ca8c5e7371e030bc433020fe7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68461"/>
            <a:ext cx="3090601" cy="3390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70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90582" y="1126866"/>
            <a:ext cx="6105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виготовлення: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414" y="1629688"/>
            <a:ext cx="8212826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Випилювання деталей виробу з конструкційного матеріалу </a:t>
            </a:r>
          </a:p>
          <a:p>
            <a:pPr algn="ctr"/>
            <a:r>
              <a:rPr lang="uk-UA" sz="2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(фанери) </a:t>
            </a:r>
          </a:p>
          <a:p>
            <a:pPr algn="ctr"/>
            <a:r>
              <a:rPr lang="uk-UA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(інструмент – лобзик для ручного випилювання)</a:t>
            </a:r>
            <a:endParaRPr lang="uk-UA" sz="20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D:\Сергей\Pictures\Saved Pictures\Олімпіада\IMG-132148b2c6d385aa551078d04924bcd5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29" y="2895600"/>
            <a:ext cx="5598413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-1" y="6286520"/>
            <a:ext cx="3075691" cy="571480"/>
          </a:xfrm>
          <a:prstGeom prst="rect">
            <a:avLst/>
          </a:prstGeom>
          <a:noFill/>
        </p:spPr>
      </p:pic>
      <p:pic>
        <p:nvPicPr>
          <p:cNvPr id="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 cstate="print"/>
          <a:srcRect t="31723" b="25225"/>
          <a:stretch>
            <a:fillRect/>
          </a:stretch>
        </p:blipFill>
        <p:spPr bwMode="auto">
          <a:xfrm>
            <a:off x="3000364" y="6286520"/>
            <a:ext cx="3143272" cy="571480"/>
          </a:xfrm>
          <a:prstGeom prst="rect">
            <a:avLst/>
          </a:prstGeom>
          <a:noFill/>
        </p:spPr>
      </p:pic>
      <p:pic>
        <p:nvPicPr>
          <p:cNvPr id="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 cstate="print"/>
          <a:srcRect t="31723" b="25225"/>
          <a:stretch>
            <a:fillRect/>
          </a:stretch>
        </p:blipFill>
        <p:spPr bwMode="auto">
          <a:xfrm>
            <a:off x="6068309" y="6286520"/>
            <a:ext cx="3075691" cy="571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90582" y="1126866"/>
            <a:ext cx="6105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виготовлення: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293" y="1629688"/>
            <a:ext cx="80071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Свердління отворів для </a:t>
            </a:r>
            <a:r>
              <a:rPr lang="uk-UA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вишивки по дереву</a:t>
            </a:r>
            <a:endParaRPr lang="uk-UA" sz="28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3" descr="D:\Сергей\Pictures\Saved Pictures\Олімпіада\IMG-5000bf0e315a66a15abe36c425c9d96f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97246"/>
            <a:ext cx="4186534" cy="2794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Сергей\Pictures\Saved Pictures\Олімпіада\20180109_0956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75" y="2762848"/>
            <a:ext cx="4083913" cy="3062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7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90582" y="1126866"/>
            <a:ext cx="61057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Технологі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виготовлення: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3094" y="1629688"/>
            <a:ext cx="770146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Вирізання деталей виробу з конструкційного матеріалу </a:t>
            </a:r>
          </a:p>
          <a:p>
            <a:pPr algn="ctr"/>
            <a:r>
              <a:rPr lang="uk-UA" sz="2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(тонколистового металу, дроту) </a:t>
            </a:r>
          </a:p>
          <a:p>
            <a:pPr algn="ctr"/>
            <a:r>
              <a:rPr lang="uk-UA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(інструмент – ножиці по металу)</a:t>
            </a:r>
            <a:endParaRPr lang="uk-UA" sz="20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9" r="18760" b="4458"/>
          <a:stretch/>
        </p:blipFill>
        <p:spPr bwMode="auto">
          <a:xfrm>
            <a:off x="1295400" y="2801446"/>
            <a:ext cx="2963245" cy="3925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:\Сергей\Pictures\Saved Pictures\Олімпіада\20180104_124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8508" y="3294413"/>
            <a:ext cx="3925537" cy="2944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</Template>
  <TotalTime>693</TotalTime>
  <Words>283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VIP</dc:creator>
  <cp:lastModifiedBy>Пользователь Windows</cp:lastModifiedBy>
  <cp:revision>35</cp:revision>
  <dcterms:created xsi:type="dcterms:W3CDTF">2017-02-06T18:46:36Z</dcterms:created>
  <dcterms:modified xsi:type="dcterms:W3CDTF">2018-01-09T11:02:16Z</dcterms:modified>
</cp:coreProperties>
</file>